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2"/>
  </p:notesMasterIdLst>
  <p:sldIdLst>
    <p:sldId id="2923" r:id="rId2"/>
    <p:sldId id="2884" r:id="rId3"/>
    <p:sldId id="311" r:id="rId4"/>
    <p:sldId id="2926" r:id="rId5"/>
    <p:sldId id="2928" r:id="rId6"/>
    <p:sldId id="2892" r:id="rId7"/>
    <p:sldId id="2924" r:id="rId8"/>
    <p:sldId id="312" r:id="rId9"/>
    <p:sldId id="2888" r:id="rId10"/>
    <p:sldId id="2916" r:id="rId11"/>
    <p:sldId id="2920" r:id="rId12"/>
    <p:sldId id="2910" r:id="rId13"/>
    <p:sldId id="2913" r:id="rId14"/>
    <p:sldId id="2886" r:id="rId15"/>
    <p:sldId id="2887" r:id="rId16"/>
    <p:sldId id="331" r:id="rId17"/>
    <p:sldId id="2918" r:id="rId18"/>
    <p:sldId id="2919" r:id="rId19"/>
    <p:sldId id="2881" r:id="rId20"/>
    <p:sldId id="273" r:id="rId21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3995"/>
    <a:srgbClr val="026CB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8" autoAdjust="0"/>
    <p:restoredTop sz="94673"/>
  </p:normalViewPr>
  <p:slideViewPr>
    <p:cSldViewPr snapToGrid="0" snapToObjects="1">
      <p:cViewPr varScale="1">
        <p:scale>
          <a:sx n="63" d="100"/>
          <a:sy n="63" d="100"/>
        </p:scale>
        <p:origin x="2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wfilsrv01.internal.realtors.org\Divisions\Research\COMMERCIAL\CREMTO\Master_Analysis\CREO%20Economic%20Graph%20Data_2019Q4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Nonfarm Payroll Jobs Lost in April 2020 (‘000)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10887882333635959"/>
          <c:w val="0.58437576552930881"/>
          <c:h val="0.8608130338735251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'Empl Chg by IndustryMM'!$E$1:$R$1</c:f>
              <c:strCache>
                <c:ptCount val="14"/>
                <c:pt idx="0">
                  <c:v>Utilities </c:v>
                </c:pt>
                <c:pt idx="1">
                  <c:v>Mining and Logging Employment </c:v>
                </c:pt>
                <c:pt idx="2">
                  <c:v>Information</c:v>
                </c:pt>
                <c:pt idx="3">
                  <c:v>Financial Activities </c:v>
                </c:pt>
                <c:pt idx="4">
                  <c:v>Wholesale Trade </c:v>
                </c:pt>
                <c:pt idx="5">
                  <c:v>Transportation and Warehousing </c:v>
                </c:pt>
                <c:pt idx="6">
                  <c:v>Construction </c:v>
                </c:pt>
                <c:pt idx="7">
                  <c:v>Government </c:v>
                </c:pt>
                <c:pt idx="8">
                  <c:v>Other Services </c:v>
                </c:pt>
                <c:pt idx="9">
                  <c:v>Manufacturing </c:v>
                </c:pt>
                <c:pt idx="10">
                  <c:v>Retail Trade </c:v>
                </c:pt>
                <c:pt idx="11">
                  <c:v>Professional and Business Services </c:v>
                </c:pt>
                <c:pt idx="12">
                  <c:v>Education and Health </c:v>
                </c:pt>
                <c:pt idx="13">
                  <c:v>Leisure and Hospitality </c:v>
                </c:pt>
              </c:strCache>
            </c:strRef>
          </c:cat>
          <c:val>
            <c:numRef>
              <c:f>'Empl Chg by IndustryMM'!$E$258:$R$258</c:f>
              <c:numCache>
                <c:formatCode>0</c:formatCode>
                <c:ptCount val="14"/>
                <c:pt idx="0" formatCode="0.0">
                  <c:v>-3.3</c:v>
                </c:pt>
                <c:pt idx="1">
                  <c:v>-50</c:v>
                </c:pt>
                <c:pt idx="2">
                  <c:v>-254</c:v>
                </c:pt>
                <c:pt idx="3">
                  <c:v>-262</c:v>
                </c:pt>
                <c:pt idx="4" formatCode="0.0">
                  <c:v>-362.8</c:v>
                </c:pt>
                <c:pt idx="5" formatCode="0.0">
                  <c:v>-584.1</c:v>
                </c:pt>
                <c:pt idx="6">
                  <c:v>-975</c:v>
                </c:pt>
                <c:pt idx="7">
                  <c:v>-980</c:v>
                </c:pt>
                <c:pt idx="8">
                  <c:v>-1267</c:v>
                </c:pt>
                <c:pt idx="9">
                  <c:v>-1330</c:v>
                </c:pt>
                <c:pt idx="10" formatCode="0.0">
                  <c:v>-2106.9</c:v>
                </c:pt>
                <c:pt idx="11">
                  <c:v>-2128</c:v>
                </c:pt>
                <c:pt idx="12">
                  <c:v>-2544</c:v>
                </c:pt>
                <c:pt idx="13">
                  <c:v>-7653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32-4A30-9A11-DAB7E0867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947431663"/>
        <c:axId val="1984046175"/>
      </c:barChart>
      <c:catAx>
        <c:axId val="19474316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4046175"/>
        <c:crosses val="autoZero"/>
        <c:auto val="1"/>
        <c:lblAlgn val="ctr"/>
        <c:lblOffset val="100"/>
        <c:tickLblSkip val="1"/>
        <c:noMultiLvlLbl val="0"/>
      </c:catAx>
      <c:valAx>
        <c:axId val="1984046175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1947431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Sheet1!$A$2:$A$23</c:f>
              <c:strCache>
                <c:ptCount val="22"/>
                <c:pt idx="0">
                  <c:v>Jan 3 2020</c:v>
                </c:pt>
                <c:pt idx="1">
                  <c:v>Jan 10 2020</c:v>
                </c:pt>
                <c:pt idx="2">
                  <c:v>Jan 17 2020</c:v>
                </c:pt>
                <c:pt idx="3">
                  <c:v>Jan 24 2020</c:v>
                </c:pt>
                <c:pt idx="4">
                  <c:v>Jan 31 2020</c:v>
                </c:pt>
                <c:pt idx="5">
                  <c:v>Feb 7 2020</c:v>
                </c:pt>
                <c:pt idx="6">
                  <c:v>Feb 14 2020</c:v>
                </c:pt>
                <c:pt idx="7">
                  <c:v>Feb 21 2020</c:v>
                </c:pt>
                <c:pt idx="8">
                  <c:v>Feb 28 2020</c:v>
                </c:pt>
                <c:pt idx="9">
                  <c:v>Mar 6 2020</c:v>
                </c:pt>
                <c:pt idx="10">
                  <c:v>Mar 13 2020</c:v>
                </c:pt>
                <c:pt idx="11">
                  <c:v>Mar 20 2020</c:v>
                </c:pt>
                <c:pt idx="12">
                  <c:v>Mar 27 2020</c:v>
                </c:pt>
                <c:pt idx="13">
                  <c:v>Apr 3 2020</c:v>
                </c:pt>
                <c:pt idx="14">
                  <c:v>Apr 10 2020</c:v>
                </c:pt>
                <c:pt idx="15">
                  <c:v>Apr 17 2020</c:v>
                </c:pt>
                <c:pt idx="16">
                  <c:v>Apr 24 2020</c:v>
                </c:pt>
                <c:pt idx="17">
                  <c:v>May 1 2020</c:v>
                </c:pt>
                <c:pt idx="18">
                  <c:v>May 8 2020</c:v>
                </c:pt>
                <c:pt idx="19">
                  <c:v>May 15 2020</c:v>
                </c:pt>
                <c:pt idx="20">
                  <c:v>May 22 2020</c:v>
                </c:pt>
                <c:pt idx="21">
                  <c:v>May 29 2020</c:v>
                </c:pt>
              </c:strCache>
            </c:str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3.13</c:v>
                </c:pt>
                <c:pt idx="1">
                  <c:v>9.1199999999999992</c:v>
                </c:pt>
                <c:pt idx="2">
                  <c:v>9.2799999999999994</c:v>
                </c:pt>
                <c:pt idx="3">
                  <c:v>17.84</c:v>
                </c:pt>
                <c:pt idx="4">
                  <c:v>12.13</c:v>
                </c:pt>
                <c:pt idx="5">
                  <c:v>16.82</c:v>
                </c:pt>
                <c:pt idx="6">
                  <c:v>11.04</c:v>
                </c:pt>
                <c:pt idx="7">
                  <c:v>10.57</c:v>
                </c:pt>
                <c:pt idx="8">
                  <c:v>10.52</c:v>
                </c:pt>
                <c:pt idx="9">
                  <c:v>11.92</c:v>
                </c:pt>
                <c:pt idx="10">
                  <c:v>10.58</c:v>
                </c:pt>
                <c:pt idx="11">
                  <c:v>-11.25</c:v>
                </c:pt>
                <c:pt idx="12">
                  <c:v>-23.46</c:v>
                </c:pt>
                <c:pt idx="13">
                  <c:v>-33.15</c:v>
                </c:pt>
                <c:pt idx="14">
                  <c:v>-34.950000000000003</c:v>
                </c:pt>
                <c:pt idx="15">
                  <c:v>-30.78</c:v>
                </c:pt>
                <c:pt idx="16">
                  <c:v>-19.809999999999999</c:v>
                </c:pt>
                <c:pt idx="17">
                  <c:v>-18.579999999999998</c:v>
                </c:pt>
                <c:pt idx="18">
                  <c:v>-9.39</c:v>
                </c:pt>
                <c:pt idx="19">
                  <c:v>-1.56</c:v>
                </c:pt>
                <c:pt idx="20">
                  <c:v>8.4</c:v>
                </c:pt>
                <c:pt idx="21">
                  <c:v>16.95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3F-4C35-862F-460BBAB17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038655"/>
        <c:axId val="305695039"/>
      </c:lineChart>
      <c:catAx>
        <c:axId val="162038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5039"/>
        <c:crosses val="autoZero"/>
        <c:auto val="1"/>
        <c:lblAlgn val="ctr"/>
        <c:lblOffset val="100"/>
        <c:noMultiLvlLbl val="0"/>
      </c:catAx>
      <c:valAx>
        <c:axId val="305695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38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Sheet1!$A$2:$A$244</c:f>
              <c:strCache>
                <c:ptCount val="243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</c:strCache>
            </c:strRef>
          </c:cat>
          <c:val>
            <c:numRef>
              <c:f>Sheet1!$B$2:$B$244</c:f>
              <c:numCache>
                <c:formatCode>General</c:formatCode>
                <c:ptCount val="243"/>
                <c:pt idx="0">
                  <c:v>1636</c:v>
                </c:pt>
                <c:pt idx="1">
                  <c:v>1737</c:v>
                </c:pt>
                <c:pt idx="2">
                  <c:v>1604</c:v>
                </c:pt>
                <c:pt idx="3">
                  <c:v>1626</c:v>
                </c:pt>
                <c:pt idx="4">
                  <c:v>1575</c:v>
                </c:pt>
                <c:pt idx="5">
                  <c:v>1559</c:v>
                </c:pt>
                <c:pt idx="6">
                  <c:v>1463</c:v>
                </c:pt>
                <c:pt idx="7">
                  <c:v>1541</c:v>
                </c:pt>
                <c:pt idx="8">
                  <c:v>1507</c:v>
                </c:pt>
                <c:pt idx="9">
                  <c:v>1549</c:v>
                </c:pt>
                <c:pt idx="10">
                  <c:v>1551</c:v>
                </c:pt>
                <c:pt idx="11">
                  <c:v>1532</c:v>
                </c:pt>
                <c:pt idx="12">
                  <c:v>1600</c:v>
                </c:pt>
                <c:pt idx="13">
                  <c:v>1625</c:v>
                </c:pt>
                <c:pt idx="14">
                  <c:v>1590</c:v>
                </c:pt>
                <c:pt idx="15">
                  <c:v>1649</c:v>
                </c:pt>
                <c:pt idx="16">
                  <c:v>1605</c:v>
                </c:pt>
                <c:pt idx="17">
                  <c:v>1636</c:v>
                </c:pt>
                <c:pt idx="18">
                  <c:v>1670</c:v>
                </c:pt>
                <c:pt idx="19">
                  <c:v>1567</c:v>
                </c:pt>
                <c:pt idx="20">
                  <c:v>1562</c:v>
                </c:pt>
                <c:pt idx="21">
                  <c:v>1540</c:v>
                </c:pt>
                <c:pt idx="22">
                  <c:v>1602</c:v>
                </c:pt>
                <c:pt idx="23">
                  <c:v>1568</c:v>
                </c:pt>
                <c:pt idx="24">
                  <c:v>1698</c:v>
                </c:pt>
                <c:pt idx="25">
                  <c:v>1829</c:v>
                </c:pt>
                <c:pt idx="26">
                  <c:v>1642</c:v>
                </c:pt>
                <c:pt idx="27">
                  <c:v>1592</c:v>
                </c:pt>
                <c:pt idx="28">
                  <c:v>1764</c:v>
                </c:pt>
                <c:pt idx="29">
                  <c:v>1717</c:v>
                </c:pt>
                <c:pt idx="30">
                  <c:v>1655</c:v>
                </c:pt>
                <c:pt idx="31">
                  <c:v>1633</c:v>
                </c:pt>
                <c:pt idx="32">
                  <c:v>1804</c:v>
                </c:pt>
                <c:pt idx="33">
                  <c:v>1648</c:v>
                </c:pt>
                <c:pt idx="34">
                  <c:v>1753</c:v>
                </c:pt>
                <c:pt idx="35">
                  <c:v>1788</c:v>
                </c:pt>
                <c:pt idx="36">
                  <c:v>1853</c:v>
                </c:pt>
                <c:pt idx="37">
                  <c:v>1629</c:v>
                </c:pt>
                <c:pt idx="38">
                  <c:v>1726</c:v>
                </c:pt>
                <c:pt idx="39">
                  <c:v>1643</c:v>
                </c:pt>
                <c:pt idx="40">
                  <c:v>1751</c:v>
                </c:pt>
                <c:pt idx="41">
                  <c:v>1867</c:v>
                </c:pt>
                <c:pt idx="42">
                  <c:v>1897</c:v>
                </c:pt>
                <c:pt idx="43">
                  <c:v>1833</c:v>
                </c:pt>
                <c:pt idx="44">
                  <c:v>1939</c:v>
                </c:pt>
                <c:pt idx="45">
                  <c:v>1967</c:v>
                </c:pt>
                <c:pt idx="46">
                  <c:v>2083</c:v>
                </c:pt>
                <c:pt idx="47">
                  <c:v>2057</c:v>
                </c:pt>
                <c:pt idx="48">
                  <c:v>1911</c:v>
                </c:pt>
                <c:pt idx="49">
                  <c:v>1846</c:v>
                </c:pt>
                <c:pt idx="50">
                  <c:v>1998</c:v>
                </c:pt>
                <c:pt idx="51">
                  <c:v>2003</c:v>
                </c:pt>
                <c:pt idx="52">
                  <c:v>1981</c:v>
                </c:pt>
                <c:pt idx="53">
                  <c:v>1828</c:v>
                </c:pt>
                <c:pt idx="54">
                  <c:v>2002</c:v>
                </c:pt>
                <c:pt idx="55">
                  <c:v>2024</c:v>
                </c:pt>
                <c:pt idx="56">
                  <c:v>1905</c:v>
                </c:pt>
                <c:pt idx="57">
                  <c:v>2072</c:v>
                </c:pt>
                <c:pt idx="58">
                  <c:v>1782</c:v>
                </c:pt>
                <c:pt idx="59">
                  <c:v>2042</c:v>
                </c:pt>
                <c:pt idx="60">
                  <c:v>2144</c:v>
                </c:pt>
                <c:pt idx="61">
                  <c:v>2207</c:v>
                </c:pt>
                <c:pt idx="62">
                  <c:v>1864</c:v>
                </c:pt>
                <c:pt idx="63">
                  <c:v>2061</c:v>
                </c:pt>
                <c:pt idx="64">
                  <c:v>2025</c:v>
                </c:pt>
                <c:pt idx="65">
                  <c:v>2068</c:v>
                </c:pt>
                <c:pt idx="66">
                  <c:v>2054</c:v>
                </c:pt>
                <c:pt idx="67">
                  <c:v>2095</c:v>
                </c:pt>
                <c:pt idx="68">
                  <c:v>2151</c:v>
                </c:pt>
                <c:pt idx="69">
                  <c:v>2065</c:v>
                </c:pt>
                <c:pt idx="70">
                  <c:v>2147</c:v>
                </c:pt>
                <c:pt idx="71">
                  <c:v>1994</c:v>
                </c:pt>
                <c:pt idx="72">
                  <c:v>2273</c:v>
                </c:pt>
                <c:pt idx="73">
                  <c:v>2119</c:v>
                </c:pt>
                <c:pt idx="74">
                  <c:v>1969</c:v>
                </c:pt>
                <c:pt idx="75">
                  <c:v>1821</c:v>
                </c:pt>
                <c:pt idx="76">
                  <c:v>1942</c:v>
                </c:pt>
                <c:pt idx="77">
                  <c:v>1802</c:v>
                </c:pt>
                <c:pt idx="78">
                  <c:v>1737</c:v>
                </c:pt>
                <c:pt idx="79">
                  <c:v>1650</c:v>
                </c:pt>
                <c:pt idx="80">
                  <c:v>1720</c:v>
                </c:pt>
                <c:pt idx="81">
                  <c:v>1491</c:v>
                </c:pt>
                <c:pt idx="82">
                  <c:v>1570</c:v>
                </c:pt>
                <c:pt idx="83">
                  <c:v>1649</c:v>
                </c:pt>
                <c:pt idx="84">
                  <c:v>1409</c:v>
                </c:pt>
                <c:pt idx="85">
                  <c:v>1480</c:v>
                </c:pt>
                <c:pt idx="86">
                  <c:v>1495</c:v>
                </c:pt>
                <c:pt idx="87">
                  <c:v>1490</c:v>
                </c:pt>
                <c:pt idx="88">
                  <c:v>1415</c:v>
                </c:pt>
                <c:pt idx="89">
                  <c:v>1448</c:v>
                </c:pt>
                <c:pt idx="90">
                  <c:v>1354</c:v>
                </c:pt>
                <c:pt idx="91">
                  <c:v>1330</c:v>
                </c:pt>
                <c:pt idx="92">
                  <c:v>1183</c:v>
                </c:pt>
                <c:pt idx="93">
                  <c:v>1264</c:v>
                </c:pt>
                <c:pt idx="94">
                  <c:v>1197</c:v>
                </c:pt>
                <c:pt idx="95">
                  <c:v>1037</c:v>
                </c:pt>
                <c:pt idx="96">
                  <c:v>1084</c:v>
                </c:pt>
                <c:pt idx="97">
                  <c:v>1103</c:v>
                </c:pt>
                <c:pt idx="98">
                  <c:v>1005</c:v>
                </c:pt>
                <c:pt idx="99">
                  <c:v>1013</c:v>
                </c:pt>
                <c:pt idx="100">
                  <c:v>973</c:v>
                </c:pt>
                <c:pt idx="101">
                  <c:v>1046</c:v>
                </c:pt>
                <c:pt idx="102">
                  <c:v>923</c:v>
                </c:pt>
                <c:pt idx="103">
                  <c:v>844</c:v>
                </c:pt>
                <c:pt idx="104">
                  <c:v>820</c:v>
                </c:pt>
                <c:pt idx="105">
                  <c:v>777</c:v>
                </c:pt>
                <c:pt idx="106">
                  <c:v>652</c:v>
                </c:pt>
                <c:pt idx="107">
                  <c:v>560</c:v>
                </c:pt>
                <c:pt idx="108">
                  <c:v>490</c:v>
                </c:pt>
                <c:pt idx="109">
                  <c:v>582</c:v>
                </c:pt>
                <c:pt idx="110">
                  <c:v>505</c:v>
                </c:pt>
                <c:pt idx="111">
                  <c:v>478</c:v>
                </c:pt>
                <c:pt idx="112">
                  <c:v>540</c:v>
                </c:pt>
                <c:pt idx="113">
                  <c:v>585</c:v>
                </c:pt>
                <c:pt idx="114">
                  <c:v>594</c:v>
                </c:pt>
                <c:pt idx="115">
                  <c:v>586</c:v>
                </c:pt>
                <c:pt idx="116">
                  <c:v>585</c:v>
                </c:pt>
                <c:pt idx="117">
                  <c:v>534</c:v>
                </c:pt>
                <c:pt idx="118">
                  <c:v>588</c:v>
                </c:pt>
                <c:pt idx="119">
                  <c:v>581</c:v>
                </c:pt>
                <c:pt idx="120">
                  <c:v>614</c:v>
                </c:pt>
                <c:pt idx="121">
                  <c:v>604</c:v>
                </c:pt>
                <c:pt idx="122">
                  <c:v>636</c:v>
                </c:pt>
                <c:pt idx="123">
                  <c:v>687</c:v>
                </c:pt>
                <c:pt idx="124">
                  <c:v>583</c:v>
                </c:pt>
                <c:pt idx="125">
                  <c:v>536</c:v>
                </c:pt>
                <c:pt idx="126">
                  <c:v>546</c:v>
                </c:pt>
                <c:pt idx="127">
                  <c:v>599</c:v>
                </c:pt>
                <c:pt idx="128">
                  <c:v>594</c:v>
                </c:pt>
                <c:pt idx="129">
                  <c:v>543</c:v>
                </c:pt>
                <c:pt idx="130">
                  <c:v>545</c:v>
                </c:pt>
                <c:pt idx="131">
                  <c:v>539</c:v>
                </c:pt>
                <c:pt idx="132">
                  <c:v>630</c:v>
                </c:pt>
                <c:pt idx="133">
                  <c:v>517</c:v>
                </c:pt>
                <c:pt idx="134">
                  <c:v>600</c:v>
                </c:pt>
                <c:pt idx="135">
                  <c:v>554</c:v>
                </c:pt>
                <c:pt idx="136">
                  <c:v>561</c:v>
                </c:pt>
                <c:pt idx="137">
                  <c:v>608</c:v>
                </c:pt>
                <c:pt idx="138">
                  <c:v>623</c:v>
                </c:pt>
                <c:pt idx="139">
                  <c:v>585</c:v>
                </c:pt>
                <c:pt idx="140">
                  <c:v>650</c:v>
                </c:pt>
                <c:pt idx="141">
                  <c:v>610</c:v>
                </c:pt>
                <c:pt idx="142">
                  <c:v>711</c:v>
                </c:pt>
                <c:pt idx="143">
                  <c:v>694</c:v>
                </c:pt>
                <c:pt idx="144">
                  <c:v>723</c:v>
                </c:pt>
                <c:pt idx="145">
                  <c:v>704</c:v>
                </c:pt>
                <c:pt idx="146">
                  <c:v>695</c:v>
                </c:pt>
                <c:pt idx="147">
                  <c:v>753</c:v>
                </c:pt>
                <c:pt idx="148">
                  <c:v>708</c:v>
                </c:pt>
                <c:pt idx="149">
                  <c:v>757</c:v>
                </c:pt>
                <c:pt idx="150">
                  <c:v>740</c:v>
                </c:pt>
                <c:pt idx="151">
                  <c:v>754</c:v>
                </c:pt>
                <c:pt idx="152">
                  <c:v>847</c:v>
                </c:pt>
                <c:pt idx="153">
                  <c:v>915</c:v>
                </c:pt>
                <c:pt idx="154">
                  <c:v>833</c:v>
                </c:pt>
                <c:pt idx="155">
                  <c:v>976</c:v>
                </c:pt>
                <c:pt idx="156">
                  <c:v>888</c:v>
                </c:pt>
                <c:pt idx="157">
                  <c:v>962</c:v>
                </c:pt>
                <c:pt idx="158">
                  <c:v>1010</c:v>
                </c:pt>
                <c:pt idx="159">
                  <c:v>835</c:v>
                </c:pt>
                <c:pt idx="160">
                  <c:v>930</c:v>
                </c:pt>
                <c:pt idx="161">
                  <c:v>839</c:v>
                </c:pt>
                <c:pt idx="162">
                  <c:v>880</c:v>
                </c:pt>
                <c:pt idx="163">
                  <c:v>917</c:v>
                </c:pt>
                <c:pt idx="164">
                  <c:v>850</c:v>
                </c:pt>
                <c:pt idx="165">
                  <c:v>925</c:v>
                </c:pt>
                <c:pt idx="166">
                  <c:v>1100</c:v>
                </c:pt>
                <c:pt idx="167">
                  <c:v>1002</c:v>
                </c:pt>
                <c:pt idx="168">
                  <c:v>888</c:v>
                </c:pt>
                <c:pt idx="169">
                  <c:v>944</c:v>
                </c:pt>
                <c:pt idx="170">
                  <c:v>970</c:v>
                </c:pt>
                <c:pt idx="171">
                  <c:v>1043</c:v>
                </c:pt>
                <c:pt idx="172">
                  <c:v>1007</c:v>
                </c:pt>
                <c:pt idx="173">
                  <c:v>911</c:v>
                </c:pt>
                <c:pt idx="174">
                  <c:v>1085</c:v>
                </c:pt>
                <c:pt idx="175">
                  <c:v>984</c:v>
                </c:pt>
                <c:pt idx="176">
                  <c:v>1023</c:v>
                </c:pt>
                <c:pt idx="177">
                  <c:v>1074</c:v>
                </c:pt>
                <c:pt idx="178">
                  <c:v>1001</c:v>
                </c:pt>
                <c:pt idx="179">
                  <c:v>1073</c:v>
                </c:pt>
                <c:pt idx="180">
                  <c:v>1092</c:v>
                </c:pt>
                <c:pt idx="181">
                  <c:v>888</c:v>
                </c:pt>
                <c:pt idx="182">
                  <c:v>962</c:v>
                </c:pt>
                <c:pt idx="183">
                  <c:v>1191</c:v>
                </c:pt>
                <c:pt idx="184">
                  <c:v>1081</c:v>
                </c:pt>
                <c:pt idx="185">
                  <c:v>1199</c:v>
                </c:pt>
                <c:pt idx="186">
                  <c:v>1138</c:v>
                </c:pt>
                <c:pt idx="187">
                  <c:v>1132</c:v>
                </c:pt>
                <c:pt idx="188">
                  <c:v>1215</c:v>
                </c:pt>
                <c:pt idx="189">
                  <c:v>1062</c:v>
                </c:pt>
                <c:pt idx="190">
                  <c:v>1169</c:v>
                </c:pt>
                <c:pt idx="191">
                  <c:v>1157</c:v>
                </c:pt>
                <c:pt idx="192">
                  <c:v>1114</c:v>
                </c:pt>
                <c:pt idx="193">
                  <c:v>1208</c:v>
                </c:pt>
                <c:pt idx="194">
                  <c:v>1115</c:v>
                </c:pt>
                <c:pt idx="195">
                  <c:v>1160</c:v>
                </c:pt>
                <c:pt idx="196">
                  <c:v>1131</c:v>
                </c:pt>
                <c:pt idx="197">
                  <c:v>1191</c:v>
                </c:pt>
                <c:pt idx="198">
                  <c:v>1232</c:v>
                </c:pt>
                <c:pt idx="199">
                  <c:v>1159</c:v>
                </c:pt>
                <c:pt idx="200">
                  <c:v>1063</c:v>
                </c:pt>
                <c:pt idx="201">
                  <c:v>1325</c:v>
                </c:pt>
                <c:pt idx="202">
                  <c:v>1150</c:v>
                </c:pt>
                <c:pt idx="203">
                  <c:v>1287</c:v>
                </c:pt>
                <c:pt idx="204">
                  <c:v>1221</c:v>
                </c:pt>
                <c:pt idx="205">
                  <c:v>1292</c:v>
                </c:pt>
                <c:pt idx="206">
                  <c:v>1179</c:v>
                </c:pt>
                <c:pt idx="207">
                  <c:v>1152</c:v>
                </c:pt>
                <c:pt idx="208">
                  <c:v>1124</c:v>
                </c:pt>
                <c:pt idx="209">
                  <c:v>1232</c:v>
                </c:pt>
                <c:pt idx="210">
                  <c:v>1196</c:v>
                </c:pt>
                <c:pt idx="211">
                  <c:v>1167</c:v>
                </c:pt>
                <c:pt idx="212">
                  <c:v>1163</c:v>
                </c:pt>
                <c:pt idx="213">
                  <c:v>1261</c:v>
                </c:pt>
                <c:pt idx="214">
                  <c:v>1299</c:v>
                </c:pt>
                <c:pt idx="215">
                  <c:v>1219</c:v>
                </c:pt>
                <c:pt idx="216">
                  <c:v>1335</c:v>
                </c:pt>
                <c:pt idx="217">
                  <c:v>1295</c:v>
                </c:pt>
                <c:pt idx="218">
                  <c:v>1332</c:v>
                </c:pt>
                <c:pt idx="219">
                  <c:v>1267</c:v>
                </c:pt>
                <c:pt idx="220">
                  <c:v>1332</c:v>
                </c:pt>
                <c:pt idx="221">
                  <c:v>1180</c:v>
                </c:pt>
                <c:pt idx="222">
                  <c:v>1184</c:v>
                </c:pt>
                <c:pt idx="223">
                  <c:v>1279</c:v>
                </c:pt>
                <c:pt idx="224">
                  <c:v>1236</c:v>
                </c:pt>
                <c:pt idx="225">
                  <c:v>1211</c:v>
                </c:pt>
                <c:pt idx="226">
                  <c:v>1202</c:v>
                </c:pt>
                <c:pt idx="227">
                  <c:v>1142</c:v>
                </c:pt>
                <c:pt idx="228">
                  <c:v>1291</c:v>
                </c:pt>
                <c:pt idx="229">
                  <c:v>1149</c:v>
                </c:pt>
                <c:pt idx="230">
                  <c:v>1199</c:v>
                </c:pt>
                <c:pt idx="231">
                  <c:v>1270</c:v>
                </c:pt>
                <c:pt idx="232">
                  <c:v>1264</c:v>
                </c:pt>
                <c:pt idx="233">
                  <c:v>1233</c:v>
                </c:pt>
                <c:pt idx="234">
                  <c:v>1204</c:v>
                </c:pt>
                <c:pt idx="235">
                  <c:v>1375</c:v>
                </c:pt>
                <c:pt idx="236">
                  <c:v>1266</c:v>
                </c:pt>
                <c:pt idx="237">
                  <c:v>1340</c:v>
                </c:pt>
                <c:pt idx="238">
                  <c:v>1381</c:v>
                </c:pt>
                <c:pt idx="239">
                  <c:v>1601</c:v>
                </c:pt>
                <c:pt idx="240">
                  <c:v>1619</c:v>
                </c:pt>
                <c:pt idx="241">
                  <c:v>1564</c:v>
                </c:pt>
                <c:pt idx="242">
                  <c:v>1216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E2-4F77-8043-168A7839E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1160264"/>
        <c:axId val="561164200"/>
      </c:bar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12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4D-4A5B-8943-53D82FA0C662}"/>
              </c:ext>
            </c:extLst>
          </c:dPt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86422</c:v>
                </c:pt>
                <c:pt idx="1">
                  <c:v>-32445</c:v>
                </c:pt>
                <c:pt idx="2">
                  <c:v>-317417</c:v>
                </c:pt>
                <c:pt idx="3">
                  <c:v>-538418</c:v>
                </c:pt>
                <c:pt idx="4">
                  <c:v>-567961</c:v>
                </c:pt>
                <c:pt idx="5">
                  <c:v>-493611</c:v>
                </c:pt>
                <c:pt idx="6">
                  <c:v>-434494</c:v>
                </c:pt>
                <c:pt idx="7">
                  <c:v>-342153</c:v>
                </c:pt>
                <c:pt idx="8">
                  <c:v>-641848</c:v>
                </c:pt>
                <c:pt idx="9">
                  <c:v>-1549681</c:v>
                </c:pt>
                <c:pt idx="10">
                  <c:v>-1371378</c:v>
                </c:pt>
                <c:pt idx="11">
                  <c:v>-1366781</c:v>
                </c:pt>
                <c:pt idx="12">
                  <c:v>-1138486</c:v>
                </c:pt>
                <c:pt idx="13">
                  <c:v>-719238</c:v>
                </c:pt>
                <c:pt idx="14">
                  <c:v>-514305</c:v>
                </c:pt>
                <c:pt idx="15">
                  <c:v>-469255</c:v>
                </c:pt>
                <c:pt idx="16">
                  <c:v>-620158</c:v>
                </c:pt>
                <c:pt idx="17">
                  <c:v>-714863</c:v>
                </c:pt>
                <c:pt idx="18">
                  <c:v>-785313</c:v>
                </c:pt>
                <c:pt idx="19">
                  <c:v>-992073</c:v>
                </c:pt>
                <c:pt idx="20">
                  <c:v>-4000000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4D-4A5B-8943-53D82FA0C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839352"/>
        <c:axId val="348847224"/>
      </c:barChart>
      <c:catAx>
        <c:axId val="348839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847224"/>
        <c:crosses val="autoZero"/>
        <c:auto val="1"/>
        <c:lblAlgn val="ctr"/>
        <c:lblOffset val="100"/>
        <c:noMultiLvlLbl val="0"/>
      </c:catAx>
      <c:valAx>
        <c:axId val="348847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839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Sheet1!$A$2:$A$246</c:f>
              <c:strCache>
                <c:ptCount val="245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  <c:pt idx="243">
                  <c:v>2020 - Apr</c:v>
                </c:pt>
                <c:pt idx="244">
                  <c:v>2020 - May</c:v>
                </c:pt>
              </c:strCache>
            </c:strRef>
          </c:cat>
          <c:val>
            <c:numRef>
              <c:f>Sheet1!$B$2:$B$246</c:f>
              <c:numCache>
                <c:formatCode>General</c:formatCode>
                <c:ptCount val="245"/>
                <c:pt idx="0">
                  <c:v>131005</c:v>
                </c:pt>
                <c:pt idx="1">
                  <c:v>131124</c:v>
                </c:pt>
                <c:pt idx="2">
                  <c:v>131596</c:v>
                </c:pt>
                <c:pt idx="3">
                  <c:v>131888</c:v>
                </c:pt>
                <c:pt idx="4">
                  <c:v>132105</c:v>
                </c:pt>
                <c:pt idx="5">
                  <c:v>132061</c:v>
                </c:pt>
                <c:pt idx="6">
                  <c:v>132236</c:v>
                </c:pt>
                <c:pt idx="7">
                  <c:v>132230</c:v>
                </c:pt>
                <c:pt idx="8">
                  <c:v>132353</c:v>
                </c:pt>
                <c:pt idx="9">
                  <c:v>132351</c:v>
                </c:pt>
                <c:pt idx="10">
                  <c:v>132556</c:v>
                </c:pt>
                <c:pt idx="11">
                  <c:v>132709</c:v>
                </c:pt>
                <c:pt idx="12">
                  <c:v>132698</c:v>
                </c:pt>
                <c:pt idx="13">
                  <c:v>132789</c:v>
                </c:pt>
                <c:pt idx="14">
                  <c:v>132747</c:v>
                </c:pt>
                <c:pt idx="15">
                  <c:v>132463</c:v>
                </c:pt>
                <c:pt idx="16">
                  <c:v>132410</c:v>
                </c:pt>
                <c:pt idx="17">
                  <c:v>132299</c:v>
                </c:pt>
                <c:pt idx="18">
                  <c:v>132177</c:v>
                </c:pt>
                <c:pt idx="19">
                  <c:v>132028</c:v>
                </c:pt>
                <c:pt idx="20">
                  <c:v>131771</c:v>
                </c:pt>
                <c:pt idx="21">
                  <c:v>131454</c:v>
                </c:pt>
                <c:pt idx="22">
                  <c:v>131142</c:v>
                </c:pt>
                <c:pt idx="23">
                  <c:v>130982</c:v>
                </c:pt>
                <c:pt idx="24">
                  <c:v>130852</c:v>
                </c:pt>
                <c:pt idx="25">
                  <c:v>130736</c:v>
                </c:pt>
                <c:pt idx="26">
                  <c:v>130717</c:v>
                </c:pt>
                <c:pt idx="27">
                  <c:v>130623</c:v>
                </c:pt>
                <c:pt idx="28">
                  <c:v>130634</c:v>
                </c:pt>
                <c:pt idx="29">
                  <c:v>130684</c:v>
                </c:pt>
                <c:pt idx="30">
                  <c:v>130590</c:v>
                </c:pt>
                <c:pt idx="31">
                  <c:v>130587</c:v>
                </c:pt>
                <c:pt idx="32">
                  <c:v>130501</c:v>
                </c:pt>
                <c:pt idx="33">
                  <c:v>130628</c:v>
                </c:pt>
                <c:pt idx="34">
                  <c:v>130615</c:v>
                </c:pt>
                <c:pt idx="35">
                  <c:v>130472</c:v>
                </c:pt>
                <c:pt idx="36">
                  <c:v>130580</c:v>
                </c:pt>
                <c:pt idx="37">
                  <c:v>130444</c:v>
                </c:pt>
                <c:pt idx="38">
                  <c:v>130232</c:v>
                </c:pt>
                <c:pt idx="39">
                  <c:v>130177</c:v>
                </c:pt>
                <c:pt idx="40">
                  <c:v>130196</c:v>
                </c:pt>
                <c:pt idx="41">
                  <c:v>130194</c:v>
                </c:pt>
                <c:pt idx="42">
                  <c:v>130191</c:v>
                </c:pt>
                <c:pt idx="43">
                  <c:v>130149</c:v>
                </c:pt>
                <c:pt idx="44">
                  <c:v>130254</c:v>
                </c:pt>
                <c:pt idx="45">
                  <c:v>130454</c:v>
                </c:pt>
                <c:pt idx="46">
                  <c:v>130474</c:v>
                </c:pt>
                <c:pt idx="47">
                  <c:v>130588</c:v>
                </c:pt>
                <c:pt idx="48">
                  <c:v>130769</c:v>
                </c:pt>
                <c:pt idx="49">
                  <c:v>130825</c:v>
                </c:pt>
                <c:pt idx="50">
                  <c:v>131142</c:v>
                </c:pt>
                <c:pt idx="51">
                  <c:v>131411</c:v>
                </c:pt>
                <c:pt idx="52">
                  <c:v>131694</c:v>
                </c:pt>
                <c:pt idx="53">
                  <c:v>131793</c:v>
                </c:pt>
                <c:pt idx="54">
                  <c:v>131848</c:v>
                </c:pt>
                <c:pt idx="55">
                  <c:v>131937</c:v>
                </c:pt>
                <c:pt idx="56">
                  <c:v>132093</c:v>
                </c:pt>
                <c:pt idx="57">
                  <c:v>132447</c:v>
                </c:pt>
                <c:pt idx="58">
                  <c:v>132503</c:v>
                </c:pt>
                <c:pt idx="59">
                  <c:v>132624</c:v>
                </c:pt>
                <c:pt idx="60">
                  <c:v>132774</c:v>
                </c:pt>
                <c:pt idx="61">
                  <c:v>133032</c:v>
                </c:pt>
                <c:pt idx="62">
                  <c:v>133156</c:v>
                </c:pt>
                <c:pt idx="63">
                  <c:v>133518</c:v>
                </c:pt>
                <c:pt idx="64">
                  <c:v>133690</c:v>
                </c:pt>
                <c:pt idx="65">
                  <c:v>133942</c:v>
                </c:pt>
                <c:pt idx="66">
                  <c:v>134296</c:v>
                </c:pt>
                <c:pt idx="67">
                  <c:v>134498</c:v>
                </c:pt>
                <c:pt idx="68">
                  <c:v>134566</c:v>
                </c:pt>
                <c:pt idx="69">
                  <c:v>134655</c:v>
                </c:pt>
                <c:pt idx="70">
                  <c:v>134993</c:v>
                </c:pt>
                <c:pt idx="71">
                  <c:v>135149</c:v>
                </c:pt>
                <c:pt idx="72">
                  <c:v>135429</c:v>
                </c:pt>
                <c:pt idx="73">
                  <c:v>135737</c:v>
                </c:pt>
                <c:pt idx="74">
                  <c:v>136047</c:v>
                </c:pt>
                <c:pt idx="75">
                  <c:v>136205</c:v>
                </c:pt>
                <c:pt idx="76">
                  <c:v>136244</c:v>
                </c:pt>
                <c:pt idx="77">
                  <c:v>136325</c:v>
                </c:pt>
                <c:pt idx="78">
                  <c:v>136520</c:v>
                </c:pt>
                <c:pt idx="79">
                  <c:v>136694</c:v>
                </c:pt>
                <c:pt idx="80">
                  <c:v>136843</c:v>
                </c:pt>
                <c:pt idx="81">
                  <c:v>136852</c:v>
                </c:pt>
                <c:pt idx="82">
                  <c:v>137063</c:v>
                </c:pt>
                <c:pt idx="83">
                  <c:v>137249</c:v>
                </c:pt>
                <c:pt idx="84">
                  <c:v>137477</c:v>
                </c:pt>
                <c:pt idx="85">
                  <c:v>137558</c:v>
                </c:pt>
                <c:pt idx="86">
                  <c:v>137793</c:v>
                </c:pt>
                <c:pt idx="87">
                  <c:v>137842</c:v>
                </c:pt>
                <c:pt idx="88">
                  <c:v>137993</c:v>
                </c:pt>
                <c:pt idx="89">
                  <c:v>138069</c:v>
                </c:pt>
                <c:pt idx="90">
                  <c:v>138038</c:v>
                </c:pt>
                <c:pt idx="91">
                  <c:v>138015</c:v>
                </c:pt>
                <c:pt idx="92">
                  <c:v>138095</c:v>
                </c:pt>
                <c:pt idx="93">
                  <c:v>138174</c:v>
                </c:pt>
                <c:pt idx="94">
                  <c:v>138284</c:v>
                </c:pt>
                <c:pt idx="95">
                  <c:v>138392</c:v>
                </c:pt>
                <c:pt idx="96">
                  <c:v>138403</c:v>
                </c:pt>
                <c:pt idx="97">
                  <c:v>138324</c:v>
                </c:pt>
                <c:pt idx="98">
                  <c:v>138275</c:v>
                </c:pt>
                <c:pt idx="99">
                  <c:v>138035</c:v>
                </c:pt>
                <c:pt idx="100">
                  <c:v>137858</c:v>
                </c:pt>
                <c:pt idx="101">
                  <c:v>137687</c:v>
                </c:pt>
                <c:pt idx="102">
                  <c:v>137491</c:v>
                </c:pt>
                <c:pt idx="103">
                  <c:v>137213</c:v>
                </c:pt>
                <c:pt idx="104">
                  <c:v>136753</c:v>
                </c:pt>
                <c:pt idx="105">
                  <c:v>136272</c:v>
                </c:pt>
                <c:pt idx="106">
                  <c:v>135545</c:v>
                </c:pt>
                <c:pt idx="107">
                  <c:v>134839</c:v>
                </c:pt>
                <c:pt idx="108">
                  <c:v>134055</c:v>
                </c:pt>
                <c:pt idx="109">
                  <c:v>133312</c:v>
                </c:pt>
                <c:pt idx="110">
                  <c:v>132512</c:v>
                </c:pt>
                <c:pt idx="111">
                  <c:v>131817</c:v>
                </c:pt>
                <c:pt idx="112">
                  <c:v>131475</c:v>
                </c:pt>
                <c:pt idx="113">
                  <c:v>131008</c:v>
                </c:pt>
                <c:pt idx="114">
                  <c:v>130668</c:v>
                </c:pt>
                <c:pt idx="115">
                  <c:v>130485</c:v>
                </c:pt>
                <c:pt idx="116">
                  <c:v>130244</c:v>
                </c:pt>
                <c:pt idx="117">
                  <c:v>130045</c:v>
                </c:pt>
                <c:pt idx="118">
                  <c:v>130057</c:v>
                </c:pt>
                <c:pt idx="119">
                  <c:v>129788</c:v>
                </c:pt>
                <c:pt idx="120">
                  <c:v>129790</c:v>
                </c:pt>
                <c:pt idx="121">
                  <c:v>129698</c:v>
                </c:pt>
                <c:pt idx="122">
                  <c:v>129879</c:v>
                </c:pt>
                <c:pt idx="123">
                  <c:v>130110</c:v>
                </c:pt>
                <c:pt idx="124">
                  <c:v>130650</c:v>
                </c:pt>
                <c:pt idx="125">
                  <c:v>130511</c:v>
                </c:pt>
                <c:pt idx="126">
                  <c:v>130427</c:v>
                </c:pt>
                <c:pt idx="127">
                  <c:v>130422</c:v>
                </c:pt>
                <c:pt idx="128">
                  <c:v>130357</c:v>
                </c:pt>
                <c:pt idx="129">
                  <c:v>130625</c:v>
                </c:pt>
                <c:pt idx="130">
                  <c:v>130750</c:v>
                </c:pt>
                <c:pt idx="131">
                  <c:v>130822</c:v>
                </c:pt>
                <c:pt idx="132">
                  <c:v>130841</c:v>
                </c:pt>
                <c:pt idx="133">
                  <c:v>131053</c:v>
                </c:pt>
                <c:pt idx="134">
                  <c:v>131288</c:v>
                </c:pt>
                <c:pt idx="135">
                  <c:v>131602</c:v>
                </c:pt>
                <c:pt idx="136">
                  <c:v>131703</c:v>
                </c:pt>
                <c:pt idx="137">
                  <c:v>131939</c:v>
                </c:pt>
                <c:pt idx="138">
                  <c:v>131999</c:v>
                </c:pt>
                <c:pt idx="139">
                  <c:v>132125</c:v>
                </c:pt>
                <c:pt idx="140">
                  <c:v>132358</c:v>
                </c:pt>
                <c:pt idx="141">
                  <c:v>132562</c:v>
                </c:pt>
                <c:pt idx="142">
                  <c:v>132694</c:v>
                </c:pt>
                <c:pt idx="143">
                  <c:v>132896</c:v>
                </c:pt>
                <c:pt idx="144">
                  <c:v>133250</c:v>
                </c:pt>
                <c:pt idx="145">
                  <c:v>133512</c:v>
                </c:pt>
                <c:pt idx="146">
                  <c:v>133752</c:v>
                </c:pt>
                <c:pt idx="147">
                  <c:v>133834</c:v>
                </c:pt>
                <c:pt idx="148">
                  <c:v>133934</c:v>
                </c:pt>
                <c:pt idx="149">
                  <c:v>134007</c:v>
                </c:pt>
                <c:pt idx="150">
                  <c:v>134159</c:v>
                </c:pt>
                <c:pt idx="151">
                  <c:v>134331</c:v>
                </c:pt>
                <c:pt idx="152">
                  <c:v>134518</c:v>
                </c:pt>
                <c:pt idx="153">
                  <c:v>134677</c:v>
                </c:pt>
                <c:pt idx="154">
                  <c:v>134833</c:v>
                </c:pt>
                <c:pt idx="155">
                  <c:v>135072</c:v>
                </c:pt>
                <c:pt idx="156">
                  <c:v>135263</c:v>
                </c:pt>
                <c:pt idx="157">
                  <c:v>135541</c:v>
                </c:pt>
                <c:pt idx="158">
                  <c:v>135680</c:v>
                </c:pt>
                <c:pt idx="159">
                  <c:v>135871</c:v>
                </c:pt>
                <c:pt idx="160">
                  <c:v>136093</c:v>
                </c:pt>
                <c:pt idx="161">
                  <c:v>136274</c:v>
                </c:pt>
                <c:pt idx="162">
                  <c:v>136386</c:v>
                </c:pt>
                <c:pt idx="163">
                  <c:v>136628</c:v>
                </c:pt>
                <c:pt idx="164">
                  <c:v>136815</c:v>
                </c:pt>
                <c:pt idx="165">
                  <c:v>137040</c:v>
                </c:pt>
                <c:pt idx="166">
                  <c:v>137304</c:v>
                </c:pt>
                <c:pt idx="167">
                  <c:v>137373</c:v>
                </c:pt>
                <c:pt idx="168">
                  <c:v>137548</c:v>
                </c:pt>
                <c:pt idx="169">
                  <c:v>137714</c:v>
                </c:pt>
                <c:pt idx="170">
                  <c:v>137968</c:v>
                </c:pt>
                <c:pt idx="171">
                  <c:v>138293</c:v>
                </c:pt>
                <c:pt idx="172">
                  <c:v>138511</c:v>
                </c:pt>
                <c:pt idx="173">
                  <c:v>138837</c:v>
                </c:pt>
                <c:pt idx="174">
                  <c:v>139069</c:v>
                </c:pt>
                <c:pt idx="175">
                  <c:v>139257</c:v>
                </c:pt>
                <c:pt idx="176">
                  <c:v>139566</c:v>
                </c:pt>
                <c:pt idx="177">
                  <c:v>139818</c:v>
                </c:pt>
                <c:pt idx="178">
                  <c:v>140109</c:v>
                </c:pt>
                <c:pt idx="179">
                  <c:v>140377</c:v>
                </c:pt>
                <c:pt idx="180">
                  <c:v>140568</c:v>
                </c:pt>
                <c:pt idx="181">
                  <c:v>140839</c:v>
                </c:pt>
                <c:pt idx="182">
                  <c:v>140910</c:v>
                </c:pt>
                <c:pt idx="183">
                  <c:v>141194</c:v>
                </c:pt>
                <c:pt idx="184">
                  <c:v>141525</c:v>
                </c:pt>
                <c:pt idx="185">
                  <c:v>141699</c:v>
                </c:pt>
                <c:pt idx="186">
                  <c:v>142001</c:v>
                </c:pt>
                <c:pt idx="187">
                  <c:v>142126</c:v>
                </c:pt>
                <c:pt idx="188">
                  <c:v>142281</c:v>
                </c:pt>
                <c:pt idx="189">
                  <c:v>142587</c:v>
                </c:pt>
                <c:pt idx="190">
                  <c:v>142824</c:v>
                </c:pt>
                <c:pt idx="191">
                  <c:v>143097</c:v>
                </c:pt>
                <c:pt idx="192">
                  <c:v>143170</c:v>
                </c:pt>
                <c:pt idx="193">
                  <c:v>143433</c:v>
                </c:pt>
                <c:pt idx="194">
                  <c:v>143662</c:v>
                </c:pt>
                <c:pt idx="195">
                  <c:v>143849</c:v>
                </c:pt>
                <c:pt idx="196">
                  <c:v>143891</c:v>
                </c:pt>
                <c:pt idx="197">
                  <c:v>144158</c:v>
                </c:pt>
                <c:pt idx="198">
                  <c:v>144512</c:v>
                </c:pt>
                <c:pt idx="199">
                  <c:v>144647</c:v>
                </c:pt>
                <c:pt idx="200">
                  <c:v>144916</c:v>
                </c:pt>
                <c:pt idx="201">
                  <c:v>145061</c:v>
                </c:pt>
                <c:pt idx="202">
                  <c:v>145212</c:v>
                </c:pt>
                <c:pt idx="203">
                  <c:v>145442</c:v>
                </c:pt>
                <c:pt idx="204">
                  <c:v>145627</c:v>
                </c:pt>
                <c:pt idx="205">
                  <c:v>145815</c:v>
                </c:pt>
                <c:pt idx="206">
                  <c:v>145944</c:v>
                </c:pt>
                <c:pt idx="207">
                  <c:v>146141</c:v>
                </c:pt>
                <c:pt idx="208">
                  <c:v>146296</c:v>
                </c:pt>
                <c:pt idx="209">
                  <c:v>146512</c:v>
                </c:pt>
                <c:pt idx="210">
                  <c:v>146727</c:v>
                </c:pt>
                <c:pt idx="211">
                  <c:v>146911</c:v>
                </c:pt>
                <c:pt idx="212">
                  <c:v>146929</c:v>
                </c:pt>
                <c:pt idx="213">
                  <c:v>147196</c:v>
                </c:pt>
                <c:pt idx="214">
                  <c:v>147421</c:v>
                </c:pt>
                <c:pt idx="215">
                  <c:v>147551</c:v>
                </c:pt>
                <c:pt idx="216">
                  <c:v>147672</c:v>
                </c:pt>
                <c:pt idx="217">
                  <c:v>148078</c:v>
                </c:pt>
                <c:pt idx="218">
                  <c:v>148254</c:v>
                </c:pt>
                <c:pt idx="219">
                  <c:v>148391</c:v>
                </c:pt>
                <c:pt idx="220">
                  <c:v>148669</c:v>
                </c:pt>
                <c:pt idx="221">
                  <c:v>148888</c:v>
                </c:pt>
                <c:pt idx="222">
                  <c:v>149024</c:v>
                </c:pt>
                <c:pt idx="223">
                  <c:v>149268</c:v>
                </c:pt>
                <c:pt idx="224">
                  <c:v>149348</c:v>
                </c:pt>
                <c:pt idx="225">
                  <c:v>149549</c:v>
                </c:pt>
                <c:pt idx="226">
                  <c:v>149683</c:v>
                </c:pt>
                <c:pt idx="227">
                  <c:v>149865</c:v>
                </c:pt>
                <c:pt idx="228">
                  <c:v>150134</c:v>
                </c:pt>
                <c:pt idx="229">
                  <c:v>150135</c:v>
                </c:pt>
                <c:pt idx="230">
                  <c:v>150282</c:v>
                </c:pt>
                <c:pt idx="231">
                  <c:v>150492</c:v>
                </c:pt>
                <c:pt idx="232">
                  <c:v>150577</c:v>
                </c:pt>
                <c:pt idx="233">
                  <c:v>150759</c:v>
                </c:pt>
                <c:pt idx="234">
                  <c:v>150953</c:v>
                </c:pt>
                <c:pt idx="235">
                  <c:v>151160</c:v>
                </c:pt>
                <c:pt idx="236">
                  <c:v>151368</c:v>
                </c:pt>
                <c:pt idx="237">
                  <c:v>151553</c:v>
                </c:pt>
                <c:pt idx="238">
                  <c:v>151814</c:v>
                </c:pt>
                <c:pt idx="239">
                  <c:v>151998</c:v>
                </c:pt>
                <c:pt idx="240">
                  <c:v>152212</c:v>
                </c:pt>
                <c:pt idx="241">
                  <c:v>152463</c:v>
                </c:pt>
                <c:pt idx="242">
                  <c:v>151090</c:v>
                </c:pt>
                <c:pt idx="243">
                  <c:v>130403</c:v>
                </c:pt>
                <c:pt idx="244">
                  <c:v>132912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E2-4F77-8043-168A7839E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126385243511214E-2"/>
          <c:y val="3.9891860057167799E-2"/>
          <c:w val="0.91082731846019249"/>
          <c:h val="0.7546398075796043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Sheet1!$A$2:$A$245</c:f>
              <c:strCache>
                <c:ptCount val="244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  <c:pt idx="243">
                  <c:v>2020 - Apr</c:v>
                </c:pt>
              </c:strCache>
            </c:strRef>
          </c:cat>
          <c:val>
            <c:numRef>
              <c:f>Sheet1!$B$2:$B$245</c:f>
              <c:numCache>
                <c:formatCode>General</c:formatCode>
                <c:ptCount val="244"/>
                <c:pt idx="0">
                  <c:v>3880</c:v>
                </c:pt>
                <c:pt idx="1">
                  <c:v>3884.8</c:v>
                </c:pt>
                <c:pt idx="2">
                  <c:v>3901.1</c:v>
                </c:pt>
                <c:pt idx="3">
                  <c:v>3908.3</c:v>
                </c:pt>
                <c:pt idx="4">
                  <c:v>3916.8</c:v>
                </c:pt>
                <c:pt idx="5">
                  <c:v>3926.6</c:v>
                </c:pt>
                <c:pt idx="6">
                  <c:v>3926.4</c:v>
                </c:pt>
                <c:pt idx="7">
                  <c:v>3929.1</c:v>
                </c:pt>
                <c:pt idx="8">
                  <c:v>3924.3</c:v>
                </c:pt>
                <c:pt idx="9">
                  <c:v>3913.9</c:v>
                </c:pt>
                <c:pt idx="10">
                  <c:v>3920</c:v>
                </c:pt>
                <c:pt idx="11">
                  <c:v>3914.9</c:v>
                </c:pt>
                <c:pt idx="12">
                  <c:v>3939.3</c:v>
                </c:pt>
                <c:pt idx="13">
                  <c:v>3935.4</c:v>
                </c:pt>
                <c:pt idx="14">
                  <c:v>3927.9</c:v>
                </c:pt>
                <c:pt idx="15">
                  <c:v>3912.9</c:v>
                </c:pt>
                <c:pt idx="16">
                  <c:v>3905.2</c:v>
                </c:pt>
                <c:pt idx="17">
                  <c:v>3892.9</c:v>
                </c:pt>
                <c:pt idx="18">
                  <c:v>3890.4</c:v>
                </c:pt>
                <c:pt idx="19">
                  <c:v>3880.6</c:v>
                </c:pt>
                <c:pt idx="20">
                  <c:v>3863.6</c:v>
                </c:pt>
                <c:pt idx="21">
                  <c:v>3854.7</c:v>
                </c:pt>
                <c:pt idx="22">
                  <c:v>3843.3</c:v>
                </c:pt>
                <c:pt idx="23">
                  <c:v>3832.6</c:v>
                </c:pt>
                <c:pt idx="24">
                  <c:v>3838.3</c:v>
                </c:pt>
                <c:pt idx="25">
                  <c:v>3837.2</c:v>
                </c:pt>
                <c:pt idx="26">
                  <c:v>3840.4</c:v>
                </c:pt>
                <c:pt idx="27">
                  <c:v>3847.7</c:v>
                </c:pt>
                <c:pt idx="28">
                  <c:v>3842.2</c:v>
                </c:pt>
                <c:pt idx="29">
                  <c:v>3831.6</c:v>
                </c:pt>
                <c:pt idx="30">
                  <c:v>3840.8</c:v>
                </c:pt>
                <c:pt idx="31">
                  <c:v>3835.5</c:v>
                </c:pt>
                <c:pt idx="32">
                  <c:v>3828</c:v>
                </c:pt>
                <c:pt idx="33">
                  <c:v>3827.8</c:v>
                </c:pt>
                <c:pt idx="34">
                  <c:v>3820.7</c:v>
                </c:pt>
                <c:pt idx="35">
                  <c:v>3813.2</c:v>
                </c:pt>
                <c:pt idx="36">
                  <c:v>3801.6</c:v>
                </c:pt>
                <c:pt idx="37">
                  <c:v>3795.4</c:v>
                </c:pt>
                <c:pt idx="38">
                  <c:v>3788.8</c:v>
                </c:pt>
                <c:pt idx="39">
                  <c:v>3790.8</c:v>
                </c:pt>
                <c:pt idx="40">
                  <c:v>3789.8</c:v>
                </c:pt>
                <c:pt idx="41">
                  <c:v>3786.2</c:v>
                </c:pt>
                <c:pt idx="42">
                  <c:v>3767.6</c:v>
                </c:pt>
                <c:pt idx="43">
                  <c:v>3768.9</c:v>
                </c:pt>
                <c:pt idx="44">
                  <c:v>3773.7</c:v>
                </c:pt>
                <c:pt idx="45">
                  <c:v>3787.2</c:v>
                </c:pt>
                <c:pt idx="46">
                  <c:v>3782.2</c:v>
                </c:pt>
                <c:pt idx="47">
                  <c:v>3785.1</c:v>
                </c:pt>
                <c:pt idx="48">
                  <c:v>3786</c:v>
                </c:pt>
                <c:pt idx="49">
                  <c:v>3789.5</c:v>
                </c:pt>
                <c:pt idx="50">
                  <c:v>3796.5</c:v>
                </c:pt>
                <c:pt idx="51">
                  <c:v>3807.1</c:v>
                </c:pt>
                <c:pt idx="52">
                  <c:v>3819.4</c:v>
                </c:pt>
                <c:pt idx="53">
                  <c:v>3824.6</c:v>
                </c:pt>
                <c:pt idx="54">
                  <c:v>3841.3</c:v>
                </c:pt>
                <c:pt idx="55">
                  <c:v>3850.8</c:v>
                </c:pt>
                <c:pt idx="56">
                  <c:v>3860</c:v>
                </c:pt>
                <c:pt idx="57">
                  <c:v>3857.3</c:v>
                </c:pt>
                <c:pt idx="58">
                  <c:v>3861.9</c:v>
                </c:pt>
                <c:pt idx="59">
                  <c:v>3873</c:v>
                </c:pt>
                <c:pt idx="60">
                  <c:v>3880.9</c:v>
                </c:pt>
                <c:pt idx="61">
                  <c:v>3889.8</c:v>
                </c:pt>
                <c:pt idx="62">
                  <c:v>3889.1</c:v>
                </c:pt>
                <c:pt idx="63">
                  <c:v>3894.2</c:v>
                </c:pt>
                <c:pt idx="64">
                  <c:v>3893.6</c:v>
                </c:pt>
                <c:pt idx="65">
                  <c:v>3890.6</c:v>
                </c:pt>
                <c:pt idx="66">
                  <c:v>3909</c:v>
                </c:pt>
                <c:pt idx="67">
                  <c:v>3917.6</c:v>
                </c:pt>
                <c:pt idx="68">
                  <c:v>3931.9</c:v>
                </c:pt>
                <c:pt idx="69">
                  <c:v>3932.4</c:v>
                </c:pt>
                <c:pt idx="70">
                  <c:v>3940.5</c:v>
                </c:pt>
                <c:pt idx="71">
                  <c:v>3945.5</c:v>
                </c:pt>
                <c:pt idx="72">
                  <c:v>3965.9</c:v>
                </c:pt>
                <c:pt idx="73">
                  <c:v>3969.8</c:v>
                </c:pt>
                <c:pt idx="74">
                  <c:v>3978.6</c:v>
                </c:pt>
                <c:pt idx="75">
                  <c:v>4010.2</c:v>
                </c:pt>
                <c:pt idx="76">
                  <c:v>4014.9</c:v>
                </c:pt>
                <c:pt idx="77">
                  <c:v>4022.9</c:v>
                </c:pt>
                <c:pt idx="78">
                  <c:v>4043.5</c:v>
                </c:pt>
                <c:pt idx="79">
                  <c:v>4048.5</c:v>
                </c:pt>
                <c:pt idx="80">
                  <c:v>4051.9</c:v>
                </c:pt>
                <c:pt idx="81">
                  <c:v>4069.2</c:v>
                </c:pt>
                <c:pt idx="82">
                  <c:v>4087</c:v>
                </c:pt>
                <c:pt idx="83">
                  <c:v>4094.8</c:v>
                </c:pt>
                <c:pt idx="84">
                  <c:v>4100.7</c:v>
                </c:pt>
                <c:pt idx="85">
                  <c:v>4111.1000000000004</c:v>
                </c:pt>
                <c:pt idx="86">
                  <c:v>4123.8999999999996</c:v>
                </c:pt>
                <c:pt idx="87">
                  <c:v>4119.8</c:v>
                </c:pt>
                <c:pt idx="88">
                  <c:v>4128</c:v>
                </c:pt>
                <c:pt idx="89">
                  <c:v>4140.8</c:v>
                </c:pt>
                <c:pt idx="90">
                  <c:v>4136</c:v>
                </c:pt>
                <c:pt idx="91">
                  <c:v>4140.8</c:v>
                </c:pt>
                <c:pt idx="92">
                  <c:v>4143</c:v>
                </c:pt>
                <c:pt idx="93">
                  <c:v>4145.8</c:v>
                </c:pt>
                <c:pt idx="94">
                  <c:v>4154.1000000000004</c:v>
                </c:pt>
                <c:pt idx="95">
                  <c:v>4160.8999999999996</c:v>
                </c:pt>
                <c:pt idx="96">
                  <c:v>4162.5</c:v>
                </c:pt>
                <c:pt idx="97">
                  <c:v>4168.3999999999996</c:v>
                </c:pt>
                <c:pt idx="98">
                  <c:v>4162.3999999999996</c:v>
                </c:pt>
                <c:pt idx="99">
                  <c:v>4150.2</c:v>
                </c:pt>
                <c:pt idx="100">
                  <c:v>4144.1000000000004</c:v>
                </c:pt>
                <c:pt idx="101">
                  <c:v>4137.8999999999996</c:v>
                </c:pt>
                <c:pt idx="102">
                  <c:v>4129.6000000000004</c:v>
                </c:pt>
                <c:pt idx="103">
                  <c:v>4121.3</c:v>
                </c:pt>
                <c:pt idx="104">
                  <c:v>4116.8</c:v>
                </c:pt>
                <c:pt idx="105">
                  <c:v>4088</c:v>
                </c:pt>
                <c:pt idx="106">
                  <c:v>4064.5</c:v>
                </c:pt>
                <c:pt idx="107">
                  <c:v>4044.3</c:v>
                </c:pt>
                <c:pt idx="108">
                  <c:v>3995.1</c:v>
                </c:pt>
                <c:pt idx="109">
                  <c:v>3973.7</c:v>
                </c:pt>
                <c:pt idx="110">
                  <c:v>3938.8</c:v>
                </c:pt>
                <c:pt idx="111">
                  <c:v>3911.5</c:v>
                </c:pt>
                <c:pt idx="112">
                  <c:v>3904.7</c:v>
                </c:pt>
                <c:pt idx="113">
                  <c:v>3889.8</c:v>
                </c:pt>
                <c:pt idx="114">
                  <c:v>3875.9</c:v>
                </c:pt>
                <c:pt idx="115">
                  <c:v>3869.3</c:v>
                </c:pt>
                <c:pt idx="116">
                  <c:v>3866.7</c:v>
                </c:pt>
                <c:pt idx="117">
                  <c:v>3846.4</c:v>
                </c:pt>
                <c:pt idx="118">
                  <c:v>3846.1</c:v>
                </c:pt>
                <c:pt idx="119">
                  <c:v>3840</c:v>
                </c:pt>
                <c:pt idx="120">
                  <c:v>3839</c:v>
                </c:pt>
                <c:pt idx="121">
                  <c:v>3833.2</c:v>
                </c:pt>
                <c:pt idx="122">
                  <c:v>3843.1</c:v>
                </c:pt>
                <c:pt idx="123">
                  <c:v>3853.9</c:v>
                </c:pt>
                <c:pt idx="124">
                  <c:v>3873.7</c:v>
                </c:pt>
                <c:pt idx="125">
                  <c:v>3868</c:v>
                </c:pt>
                <c:pt idx="126">
                  <c:v>3868.4</c:v>
                </c:pt>
                <c:pt idx="127">
                  <c:v>3868.4</c:v>
                </c:pt>
                <c:pt idx="128">
                  <c:v>3863.6</c:v>
                </c:pt>
                <c:pt idx="129">
                  <c:v>3881.6</c:v>
                </c:pt>
                <c:pt idx="130">
                  <c:v>3882.8</c:v>
                </c:pt>
                <c:pt idx="131">
                  <c:v>3883.3</c:v>
                </c:pt>
                <c:pt idx="132">
                  <c:v>3877</c:v>
                </c:pt>
                <c:pt idx="133">
                  <c:v>3895.6</c:v>
                </c:pt>
                <c:pt idx="134">
                  <c:v>3899.5</c:v>
                </c:pt>
                <c:pt idx="135">
                  <c:v>3905.7</c:v>
                </c:pt>
                <c:pt idx="136">
                  <c:v>3906.5</c:v>
                </c:pt>
                <c:pt idx="137">
                  <c:v>3913.1</c:v>
                </c:pt>
                <c:pt idx="138">
                  <c:v>3916.9</c:v>
                </c:pt>
                <c:pt idx="139">
                  <c:v>3920.5</c:v>
                </c:pt>
                <c:pt idx="140">
                  <c:v>3924.2</c:v>
                </c:pt>
                <c:pt idx="141">
                  <c:v>3921.2</c:v>
                </c:pt>
                <c:pt idx="142">
                  <c:v>3928</c:v>
                </c:pt>
                <c:pt idx="143">
                  <c:v>3933.4</c:v>
                </c:pt>
                <c:pt idx="144">
                  <c:v>3952.1</c:v>
                </c:pt>
                <c:pt idx="145">
                  <c:v>3955.7</c:v>
                </c:pt>
                <c:pt idx="146">
                  <c:v>3966.4</c:v>
                </c:pt>
                <c:pt idx="147">
                  <c:v>3969.7</c:v>
                </c:pt>
                <c:pt idx="148">
                  <c:v>3978.3</c:v>
                </c:pt>
                <c:pt idx="149">
                  <c:v>3967.8</c:v>
                </c:pt>
                <c:pt idx="150">
                  <c:v>3973.5</c:v>
                </c:pt>
                <c:pt idx="151">
                  <c:v>3983.6</c:v>
                </c:pt>
                <c:pt idx="152">
                  <c:v>3992.2</c:v>
                </c:pt>
                <c:pt idx="153">
                  <c:v>4000</c:v>
                </c:pt>
                <c:pt idx="154">
                  <c:v>4008.7</c:v>
                </c:pt>
                <c:pt idx="155">
                  <c:v>4012.7</c:v>
                </c:pt>
                <c:pt idx="156">
                  <c:v>4020.3</c:v>
                </c:pt>
                <c:pt idx="157">
                  <c:v>4026.4</c:v>
                </c:pt>
                <c:pt idx="158">
                  <c:v>4034.2</c:v>
                </c:pt>
                <c:pt idx="159">
                  <c:v>4038.1</c:v>
                </c:pt>
                <c:pt idx="160">
                  <c:v>4038.1</c:v>
                </c:pt>
                <c:pt idx="161">
                  <c:v>4036.4</c:v>
                </c:pt>
                <c:pt idx="162">
                  <c:v>4044.7</c:v>
                </c:pt>
                <c:pt idx="163">
                  <c:v>4055.1</c:v>
                </c:pt>
                <c:pt idx="164">
                  <c:v>4069.8</c:v>
                </c:pt>
                <c:pt idx="165">
                  <c:v>4077.8</c:v>
                </c:pt>
                <c:pt idx="166">
                  <c:v>4083.1</c:v>
                </c:pt>
                <c:pt idx="167">
                  <c:v>4089.7</c:v>
                </c:pt>
                <c:pt idx="168">
                  <c:v>4091.4</c:v>
                </c:pt>
                <c:pt idx="169">
                  <c:v>4077.1</c:v>
                </c:pt>
                <c:pt idx="170">
                  <c:v>4101.8</c:v>
                </c:pt>
                <c:pt idx="171">
                  <c:v>4120.7</c:v>
                </c:pt>
                <c:pt idx="172">
                  <c:v>4127.5</c:v>
                </c:pt>
                <c:pt idx="173">
                  <c:v>4129.7</c:v>
                </c:pt>
                <c:pt idx="174">
                  <c:v>4137.7</c:v>
                </c:pt>
                <c:pt idx="175">
                  <c:v>4143.8999999999996</c:v>
                </c:pt>
                <c:pt idx="176">
                  <c:v>4153.8999999999996</c:v>
                </c:pt>
                <c:pt idx="177">
                  <c:v>4166.3</c:v>
                </c:pt>
                <c:pt idx="178">
                  <c:v>4175.3999999999996</c:v>
                </c:pt>
                <c:pt idx="179">
                  <c:v>4185.7</c:v>
                </c:pt>
                <c:pt idx="180">
                  <c:v>4192.7</c:v>
                </c:pt>
                <c:pt idx="181">
                  <c:v>4203.1000000000004</c:v>
                </c:pt>
                <c:pt idx="182">
                  <c:v>4197.3999999999996</c:v>
                </c:pt>
                <c:pt idx="183">
                  <c:v>4203.3999999999996</c:v>
                </c:pt>
                <c:pt idx="184">
                  <c:v>4223</c:v>
                </c:pt>
                <c:pt idx="185">
                  <c:v>4228.3</c:v>
                </c:pt>
                <c:pt idx="186">
                  <c:v>4235.3999999999996</c:v>
                </c:pt>
                <c:pt idx="187">
                  <c:v>4244.6000000000004</c:v>
                </c:pt>
                <c:pt idx="188">
                  <c:v>4257</c:v>
                </c:pt>
                <c:pt idx="189">
                  <c:v>4268</c:v>
                </c:pt>
                <c:pt idx="190">
                  <c:v>4276.7</c:v>
                </c:pt>
                <c:pt idx="191">
                  <c:v>4290.8999999999996</c:v>
                </c:pt>
                <c:pt idx="192">
                  <c:v>4291.7</c:v>
                </c:pt>
                <c:pt idx="193">
                  <c:v>4302.8</c:v>
                </c:pt>
                <c:pt idx="194">
                  <c:v>4311.2</c:v>
                </c:pt>
                <c:pt idx="195">
                  <c:v>4321.6000000000004</c:v>
                </c:pt>
                <c:pt idx="196">
                  <c:v>4324.3999999999996</c:v>
                </c:pt>
                <c:pt idx="197">
                  <c:v>4328.8999999999996</c:v>
                </c:pt>
                <c:pt idx="198">
                  <c:v>4339.1000000000004</c:v>
                </c:pt>
                <c:pt idx="199">
                  <c:v>4342.6000000000004</c:v>
                </c:pt>
                <c:pt idx="200">
                  <c:v>4356.5</c:v>
                </c:pt>
                <c:pt idx="201">
                  <c:v>4354.7</c:v>
                </c:pt>
                <c:pt idx="202">
                  <c:v>4368.3999999999996</c:v>
                </c:pt>
                <c:pt idx="203">
                  <c:v>4376.3</c:v>
                </c:pt>
                <c:pt idx="204">
                  <c:v>4376.8999999999996</c:v>
                </c:pt>
                <c:pt idx="205">
                  <c:v>4383.8999999999996</c:v>
                </c:pt>
                <c:pt idx="206">
                  <c:v>4389.7</c:v>
                </c:pt>
                <c:pt idx="207">
                  <c:v>4386.6000000000004</c:v>
                </c:pt>
                <c:pt idx="208">
                  <c:v>4390.3</c:v>
                </c:pt>
                <c:pt idx="209">
                  <c:v>4400.7</c:v>
                </c:pt>
                <c:pt idx="210">
                  <c:v>4409.3</c:v>
                </c:pt>
                <c:pt idx="211">
                  <c:v>4416.7</c:v>
                </c:pt>
                <c:pt idx="212">
                  <c:v>4421</c:v>
                </c:pt>
                <c:pt idx="213">
                  <c:v>4430.8999999999996</c:v>
                </c:pt>
                <c:pt idx="214">
                  <c:v>4433.8</c:v>
                </c:pt>
                <c:pt idx="215">
                  <c:v>4440.3999999999996</c:v>
                </c:pt>
                <c:pt idx="216">
                  <c:v>4451.5</c:v>
                </c:pt>
                <c:pt idx="217">
                  <c:v>4460.3999999999996</c:v>
                </c:pt>
                <c:pt idx="218">
                  <c:v>4471</c:v>
                </c:pt>
                <c:pt idx="219">
                  <c:v>4472.5</c:v>
                </c:pt>
                <c:pt idx="220">
                  <c:v>4481.5</c:v>
                </c:pt>
                <c:pt idx="221">
                  <c:v>4487.7</c:v>
                </c:pt>
                <c:pt idx="222">
                  <c:v>4496.8</c:v>
                </c:pt>
                <c:pt idx="223">
                  <c:v>4503</c:v>
                </c:pt>
                <c:pt idx="224">
                  <c:v>4479.1000000000004</c:v>
                </c:pt>
                <c:pt idx="225">
                  <c:v>4517.1000000000004</c:v>
                </c:pt>
                <c:pt idx="226">
                  <c:v>4521.8</c:v>
                </c:pt>
                <c:pt idx="227">
                  <c:v>4516.6000000000004</c:v>
                </c:pt>
                <c:pt idx="228">
                  <c:v>4558.8</c:v>
                </c:pt>
                <c:pt idx="229">
                  <c:v>4556</c:v>
                </c:pt>
                <c:pt idx="230">
                  <c:v>4559.2</c:v>
                </c:pt>
                <c:pt idx="231">
                  <c:v>4564.2</c:v>
                </c:pt>
                <c:pt idx="232">
                  <c:v>4568.1000000000004</c:v>
                </c:pt>
                <c:pt idx="233">
                  <c:v>4575.1000000000004</c:v>
                </c:pt>
                <c:pt idx="234">
                  <c:v>4578</c:v>
                </c:pt>
                <c:pt idx="235">
                  <c:v>4583.2</c:v>
                </c:pt>
                <c:pt idx="236">
                  <c:v>4583.6000000000004</c:v>
                </c:pt>
                <c:pt idx="237">
                  <c:v>4584.6000000000004</c:v>
                </c:pt>
                <c:pt idx="238">
                  <c:v>4592.8</c:v>
                </c:pt>
                <c:pt idx="239">
                  <c:v>4593.8999999999996</c:v>
                </c:pt>
                <c:pt idx="240">
                  <c:v>4608.7</c:v>
                </c:pt>
                <c:pt idx="241">
                  <c:v>4612</c:v>
                </c:pt>
                <c:pt idx="242">
                  <c:v>4567.7</c:v>
                </c:pt>
                <c:pt idx="243">
                  <c:v>3996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E2-4F77-8043-168A7839E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  <c:min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842851017385197E-2"/>
          <c:y val="9.1553743911589311E-2"/>
          <c:w val="0.89970120054437641"/>
          <c:h val="0.790993337745840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Sheet1!$A$2:$A$23</c:f>
              <c:strCache>
                <c:ptCount val="22"/>
                <c:pt idx="0">
                  <c:v>Jan 4 2020</c:v>
                </c:pt>
                <c:pt idx="1">
                  <c:v>Jan 11 2020</c:v>
                </c:pt>
                <c:pt idx="2">
                  <c:v>Jan 18 2020</c:v>
                </c:pt>
                <c:pt idx="3">
                  <c:v>Jan 25 2020</c:v>
                </c:pt>
                <c:pt idx="4">
                  <c:v>Feb 1 2020</c:v>
                </c:pt>
                <c:pt idx="5">
                  <c:v>Feb 8 2020</c:v>
                </c:pt>
                <c:pt idx="6">
                  <c:v>Feb 15 2020</c:v>
                </c:pt>
                <c:pt idx="7">
                  <c:v>Feb 22 2020</c:v>
                </c:pt>
                <c:pt idx="8">
                  <c:v>Feb 29 2020</c:v>
                </c:pt>
                <c:pt idx="9">
                  <c:v>Mar 7 2020</c:v>
                </c:pt>
                <c:pt idx="10">
                  <c:v>Mar 14 2020</c:v>
                </c:pt>
                <c:pt idx="11">
                  <c:v>Mar 21 2020</c:v>
                </c:pt>
                <c:pt idx="12">
                  <c:v>Mar 28 2020</c:v>
                </c:pt>
                <c:pt idx="13">
                  <c:v>Apr 4 2020</c:v>
                </c:pt>
                <c:pt idx="14">
                  <c:v>Apr 11 2020</c:v>
                </c:pt>
                <c:pt idx="15">
                  <c:v>Apr 18 2020</c:v>
                </c:pt>
                <c:pt idx="16">
                  <c:v>Apr 25 2020</c:v>
                </c:pt>
                <c:pt idx="17">
                  <c:v>May 2 2020</c:v>
                </c:pt>
                <c:pt idx="18">
                  <c:v>May 9 2020</c:v>
                </c:pt>
                <c:pt idx="19">
                  <c:v>May 16 2020</c:v>
                </c:pt>
                <c:pt idx="20">
                  <c:v>May 23 2020</c:v>
                </c:pt>
                <c:pt idx="21">
                  <c:v>May 30 2020</c:v>
                </c:pt>
              </c:strCache>
            </c:str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3132</c:v>
                </c:pt>
                <c:pt idx="1">
                  <c:v>3125</c:v>
                </c:pt>
                <c:pt idx="2">
                  <c:v>3822</c:v>
                </c:pt>
                <c:pt idx="3">
                  <c:v>3466</c:v>
                </c:pt>
                <c:pt idx="4">
                  <c:v>3319</c:v>
                </c:pt>
                <c:pt idx="5">
                  <c:v>3260</c:v>
                </c:pt>
                <c:pt idx="6">
                  <c:v>3373</c:v>
                </c:pt>
                <c:pt idx="7">
                  <c:v>3297</c:v>
                </c:pt>
                <c:pt idx="8">
                  <c:v>2120</c:v>
                </c:pt>
                <c:pt idx="9">
                  <c:v>2768</c:v>
                </c:pt>
                <c:pt idx="10">
                  <c:v>4335</c:v>
                </c:pt>
                <c:pt idx="11">
                  <c:v>112445</c:v>
                </c:pt>
                <c:pt idx="12">
                  <c:v>210962</c:v>
                </c:pt>
                <c:pt idx="13">
                  <c:v>151931</c:v>
                </c:pt>
                <c:pt idx="14">
                  <c:v>187473</c:v>
                </c:pt>
                <c:pt idx="15">
                  <c:v>119871</c:v>
                </c:pt>
                <c:pt idx="16">
                  <c:v>116142</c:v>
                </c:pt>
                <c:pt idx="17">
                  <c:v>99636</c:v>
                </c:pt>
                <c:pt idx="18">
                  <c:v>60937</c:v>
                </c:pt>
                <c:pt idx="19">
                  <c:v>46661</c:v>
                </c:pt>
                <c:pt idx="20">
                  <c:v>45583</c:v>
                </c:pt>
                <c:pt idx="21">
                  <c:v>44772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92-4825-9F19-CD7474BDC5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0146592"/>
        <c:axId val="2006073952"/>
      </c:barChart>
      <c:catAx>
        <c:axId val="194014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073952"/>
        <c:crosses val="autoZero"/>
        <c:auto val="1"/>
        <c:lblAlgn val="ctr"/>
        <c:lblOffset val="100"/>
        <c:noMultiLvlLbl val="0"/>
      </c:catAx>
      <c:valAx>
        <c:axId val="200607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0146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69314726748265"/>
          <c:y val="0.10681005840405496"/>
          <c:w val="0.89970120054437641"/>
          <c:h val="0.790993337745840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Jan 4 2020</c:v>
                </c:pt>
                <c:pt idx="1">
                  <c:v>Jan 11 2020</c:v>
                </c:pt>
                <c:pt idx="2">
                  <c:v>Jan 18 2020</c:v>
                </c:pt>
                <c:pt idx="3">
                  <c:v>Jan 25 2020</c:v>
                </c:pt>
                <c:pt idx="4">
                  <c:v>Feb 1 2020</c:v>
                </c:pt>
                <c:pt idx="5">
                  <c:v>Feb 8 2020</c:v>
                </c:pt>
                <c:pt idx="6">
                  <c:v>Feb 15 2020</c:v>
                </c:pt>
                <c:pt idx="7">
                  <c:v>Feb 22 2020</c:v>
                </c:pt>
                <c:pt idx="8">
                  <c:v>Feb 29 2020</c:v>
                </c:pt>
                <c:pt idx="9">
                  <c:v>Mar 7 2020</c:v>
                </c:pt>
                <c:pt idx="10">
                  <c:v>Mar 14 2020</c:v>
                </c:pt>
                <c:pt idx="11">
                  <c:v>Mar 21 2020</c:v>
                </c:pt>
                <c:pt idx="12">
                  <c:v>Mar 28 2020</c:v>
                </c:pt>
                <c:pt idx="13">
                  <c:v>Apr 4 2020</c:v>
                </c:pt>
                <c:pt idx="14">
                  <c:v>Apr 11 2020</c:v>
                </c:pt>
                <c:pt idx="15">
                  <c:v>Apr 18 2020</c:v>
                </c:pt>
                <c:pt idx="16">
                  <c:v>Apr 25 2020</c:v>
                </c:pt>
                <c:pt idx="17">
                  <c:v>May 2 2020</c:v>
                </c:pt>
                <c:pt idx="18">
                  <c:v>May 9 2020</c:v>
                </c:pt>
                <c:pt idx="19">
                  <c:v>May 16 2020</c:v>
                </c:pt>
                <c:pt idx="20">
                  <c:v>May 23 2020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19825</c:v>
                </c:pt>
                <c:pt idx="1">
                  <c:v>20778</c:v>
                </c:pt>
                <c:pt idx="2">
                  <c:v>20392</c:v>
                </c:pt>
                <c:pt idx="3">
                  <c:v>20038</c:v>
                </c:pt>
                <c:pt idx="4">
                  <c:v>19638</c:v>
                </c:pt>
                <c:pt idx="5">
                  <c:v>20119</c:v>
                </c:pt>
                <c:pt idx="6">
                  <c:v>19705</c:v>
                </c:pt>
                <c:pt idx="7">
                  <c:v>20191</c:v>
                </c:pt>
                <c:pt idx="8">
                  <c:v>19258</c:v>
                </c:pt>
                <c:pt idx="9">
                  <c:v>20032</c:v>
                </c:pt>
                <c:pt idx="10">
                  <c:v>20693</c:v>
                </c:pt>
                <c:pt idx="11">
                  <c:v>77101</c:v>
                </c:pt>
                <c:pt idx="12">
                  <c:v>258705</c:v>
                </c:pt>
                <c:pt idx="13">
                  <c:v>384971</c:v>
                </c:pt>
                <c:pt idx="14">
                  <c:v>492463</c:v>
                </c:pt>
                <c:pt idx="15">
                  <c:v>607064</c:v>
                </c:pt>
                <c:pt idx="16">
                  <c:v>644191</c:v>
                </c:pt>
                <c:pt idx="17">
                  <c:v>678351</c:v>
                </c:pt>
                <c:pt idx="18">
                  <c:v>655387</c:v>
                </c:pt>
                <c:pt idx="19">
                  <c:v>607112</c:v>
                </c:pt>
                <c:pt idx="20">
                  <c:v>563757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92-4825-9F19-CD7474BDC5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0146592"/>
        <c:axId val="2006073952"/>
      </c:barChart>
      <c:catAx>
        <c:axId val="194014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073952"/>
        <c:crosses val="autoZero"/>
        <c:auto val="1"/>
        <c:lblAlgn val="ctr"/>
        <c:lblOffset val="100"/>
        <c:noMultiLvlLbl val="0"/>
      </c:catAx>
      <c:valAx>
        <c:axId val="200607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0146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Fed Funds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Sheet1!$A$2:$A$249</c:f>
              <c:strCache>
                <c:ptCount val="248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May</c:v>
                </c:pt>
                <c:pt idx="234">
                  <c:v>2019 - Jun</c:v>
                </c:pt>
                <c:pt idx="235">
                  <c:v>2019 - Jul</c:v>
                </c:pt>
                <c:pt idx="236">
                  <c:v>2019 - Aug</c:v>
                </c:pt>
                <c:pt idx="237">
                  <c:v>2019 - Sep</c:v>
                </c:pt>
                <c:pt idx="238">
                  <c:v>2019 - Oct</c:v>
                </c:pt>
                <c:pt idx="239">
                  <c:v>2019 - Nov</c:v>
                </c:pt>
                <c:pt idx="240">
                  <c:v>2019 - Dec</c:v>
                </c:pt>
                <c:pt idx="241">
                  <c:v>2020 - Jan</c:v>
                </c:pt>
                <c:pt idx="242">
                  <c:v>2020 - Feb</c:v>
                </c:pt>
                <c:pt idx="243">
                  <c:v>2020 - Mar</c:v>
                </c:pt>
                <c:pt idx="244">
                  <c:v>2020 - Apr</c:v>
                </c:pt>
                <c:pt idx="245">
                  <c:v>2020 - May</c:v>
                </c:pt>
                <c:pt idx="246">
                  <c:v>2020 - Jun</c:v>
                </c:pt>
                <c:pt idx="247">
                  <c:v>2020 - Jul</c:v>
                </c:pt>
              </c:strCache>
            </c:strRef>
          </c:cat>
          <c:val>
            <c:numRef>
              <c:f>Sheet1!$B$2:$B$249</c:f>
              <c:numCache>
                <c:formatCode>General</c:formatCode>
                <c:ptCount val="248"/>
                <c:pt idx="0">
                  <c:v>5.5</c:v>
                </c:pt>
                <c:pt idx="1">
                  <c:v>5.7413999999999996</c:v>
                </c:pt>
                <c:pt idx="2">
                  <c:v>5.8387000000000002</c:v>
                </c:pt>
                <c:pt idx="3">
                  <c:v>6</c:v>
                </c:pt>
                <c:pt idx="4">
                  <c:v>6.2580999999999998</c:v>
                </c:pt>
                <c:pt idx="5">
                  <c:v>6.5</c:v>
                </c:pt>
                <c:pt idx="6">
                  <c:v>6.5</c:v>
                </c:pt>
                <c:pt idx="7">
                  <c:v>6.5</c:v>
                </c:pt>
                <c:pt idx="8">
                  <c:v>6.5</c:v>
                </c:pt>
                <c:pt idx="9">
                  <c:v>6.5</c:v>
                </c:pt>
                <c:pt idx="10">
                  <c:v>6.5</c:v>
                </c:pt>
                <c:pt idx="11">
                  <c:v>6.5</c:v>
                </c:pt>
                <c:pt idx="12">
                  <c:v>6.0160999999999998</c:v>
                </c:pt>
                <c:pt idx="13">
                  <c:v>5.5</c:v>
                </c:pt>
                <c:pt idx="14">
                  <c:v>5.3064999999999998</c:v>
                </c:pt>
                <c:pt idx="15">
                  <c:v>4.7832999999999997</c:v>
                </c:pt>
                <c:pt idx="16">
                  <c:v>4.2257999999999996</c:v>
                </c:pt>
                <c:pt idx="17">
                  <c:v>3.9666999999999999</c:v>
                </c:pt>
                <c:pt idx="18">
                  <c:v>3.75</c:v>
                </c:pt>
                <c:pt idx="19">
                  <c:v>3.6613000000000002</c:v>
                </c:pt>
                <c:pt idx="20">
                  <c:v>3.2667000000000002</c:v>
                </c:pt>
                <c:pt idx="21">
                  <c:v>2.5160999999999998</c:v>
                </c:pt>
                <c:pt idx="22">
                  <c:v>2.0832999999999999</c:v>
                </c:pt>
                <c:pt idx="23">
                  <c:v>1.8306</c:v>
                </c:pt>
                <c:pt idx="24">
                  <c:v>1.75</c:v>
                </c:pt>
                <c:pt idx="25">
                  <c:v>1.75</c:v>
                </c:pt>
                <c:pt idx="26">
                  <c:v>1.75</c:v>
                </c:pt>
                <c:pt idx="27">
                  <c:v>1.75</c:v>
                </c:pt>
                <c:pt idx="28">
                  <c:v>1.75</c:v>
                </c:pt>
                <c:pt idx="29">
                  <c:v>1.75</c:v>
                </c:pt>
                <c:pt idx="30">
                  <c:v>1.75</c:v>
                </c:pt>
                <c:pt idx="31">
                  <c:v>1.75</c:v>
                </c:pt>
                <c:pt idx="32">
                  <c:v>1.75</c:v>
                </c:pt>
                <c:pt idx="33">
                  <c:v>1.75</c:v>
                </c:pt>
                <c:pt idx="34">
                  <c:v>1.3332999999999999</c:v>
                </c:pt>
                <c:pt idx="35">
                  <c:v>1.25</c:v>
                </c:pt>
                <c:pt idx="36">
                  <c:v>1.25</c:v>
                </c:pt>
                <c:pt idx="37">
                  <c:v>1.25</c:v>
                </c:pt>
                <c:pt idx="38">
                  <c:v>1.25</c:v>
                </c:pt>
                <c:pt idx="39">
                  <c:v>1.25</c:v>
                </c:pt>
                <c:pt idx="40">
                  <c:v>1.25</c:v>
                </c:pt>
                <c:pt idx="41">
                  <c:v>1.2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1.0083</c:v>
                </c:pt>
                <c:pt idx="54">
                  <c:v>1.25</c:v>
                </c:pt>
                <c:pt idx="55">
                  <c:v>1.4274</c:v>
                </c:pt>
                <c:pt idx="56">
                  <c:v>1.5832999999999999</c:v>
                </c:pt>
                <c:pt idx="57">
                  <c:v>1.75</c:v>
                </c:pt>
                <c:pt idx="58">
                  <c:v>1.925</c:v>
                </c:pt>
                <c:pt idx="59">
                  <c:v>2.1452</c:v>
                </c:pt>
                <c:pt idx="60">
                  <c:v>2.25</c:v>
                </c:pt>
                <c:pt idx="61">
                  <c:v>2.4874999999999998</c:v>
                </c:pt>
                <c:pt idx="62">
                  <c:v>2.5870000000000002</c:v>
                </c:pt>
                <c:pt idx="63">
                  <c:v>2.75</c:v>
                </c:pt>
                <c:pt idx="64">
                  <c:v>2.9885999999999999</c:v>
                </c:pt>
                <c:pt idx="65">
                  <c:v>3.0114000000000001</c:v>
                </c:pt>
                <c:pt idx="66">
                  <c:v>3.25</c:v>
                </c:pt>
                <c:pt idx="67">
                  <c:v>3.4348000000000001</c:v>
                </c:pt>
                <c:pt idx="68">
                  <c:v>3.6023000000000001</c:v>
                </c:pt>
                <c:pt idx="69">
                  <c:v>3.75</c:v>
                </c:pt>
                <c:pt idx="70">
                  <c:v>4</c:v>
                </c:pt>
                <c:pt idx="71">
                  <c:v>4.1590999999999996</c:v>
                </c:pt>
                <c:pt idx="72">
                  <c:v>4.2614000000000001</c:v>
                </c:pt>
                <c:pt idx="73">
                  <c:v>4.5</c:v>
                </c:pt>
                <c:pt idx="74">
                  <c:v>4.5434999999999999</c:v>
                </c:pt>
                <c:pt idx="75">
                  <c:v>4.75</c:v>
                </c:pt>
                <c:pt idx="76">
                  <c:v>4.9238999999999997</c:v>
                </c:pt>
                <c:pt idx="77">
                  <c:v>5.0227000000000004</c:v>
                </c:pt>
                <c:pt idx="78">
                  <c:v>5.25</c:v>
                </c:pt>
                <c:pt idx="79">
                  <c:v>5.25</c:v>
                </c:pt>
                <c:pt idx="80">
                  <c:v>5.25</c:v>
                </c:pt>
                <c:pt idx="81">
                  <c:v>5.25</c:v>
                </c:pt>
                <c:pt idx="82">
                  <c:v>5.25</c:v>
                </c:pt>
                <c:pt idx="83">
                  <c:v>5.25</c:v>
                </c:pt>
                <c:pt idx="84">
                  <c:v>5.25</c:v>
                </c:pt>
                <c:pt idx="85">
                  <c:v>5.25</c:v>
                </c:pt>
                <c:pt idx="86">
                  <c:v>5.25</c:v>
                </c:pt>
                <c:pt idx="87">
                  <c:v>5.25</c:v>
                </c:pt>
                <c:pt idx="88">
                  <c:v>5.25</c:v>
                </c:pt>
                <c:pt idx="89">
                  <c:v>5.25</c:v>
                </c:pt>
                <c:pt idx="90">
                  <c:v>5.25</c:v>
                </c:pt>
                <c:pt idx="91">
                  <c:v>5.25</c:v>
                </c:pt>
                <c:pt idx="92">
                  <c:v>5.0250000000000004</c:v>
                </c:pt>
                <c:pt idx="93">
                  <c:v>4.7390999999999996</c:v>
                </c:pt>
                <c:pt idx="94">
                  <c:v>4.5</c:v>
                </c:pt>
                <c:pt idx="95">
                  <c:v>4.3213999999999997</c:v>
                </c:pt>
                <c:pt idx="96">
                  <c:v>3.9457</c:v>
                </c:pt>
                <c:pt idx="97">
                  <c:v>3</c:v>
                </c:pt>
                <c:pt idx="98">
                  <c:v>2.6429</c:v>
                </c:pt>
                <c:pt idx="99">
                  <c:v>2.2385999999999999</c:v>
                </c:pt>
                <c:pt idx="100">
                  <c:v>2</c:v>
                </c:pt>
                <c:pt idx="101">
                  <c:v>2</c:v>
                </c:pt>
                <c:pt idx="102">
                  <c:v>2</c:v>
                </c:pt>
                <c:pt idx="103">
                  <c:v>2</c:v>
                </c:pt>
                <c:pt idx="104">
                  <c:v>2</c:v>
                </c:pt>
                <c:pt idx="105">
                  <c:v>1.5435000000000001</c:v>
                </c:pt>
                <c:pt idx="106">
                  <c:v>1</c:v>
                </c:pt>
                <c:pt idx="107">
                  <c:v>0.54349999999999998</c:v>
                </c:pt>
                <c:pt idx="108">
                  <c:v>0.125</c:v>
                </c:pt>
                <c:pt idx="109">
                  <c:v>0.125</c:v>
                </c:pt>
                <c:pt idx="110">
                  <c:v>0.125</c:v>
                </c:pt>
                <c:pt idx="111">
                  <c:v>0.125</c:v>
                </c:pt>
                <c:pt idx="112">
                  <c:v>0.125</c:v>
                </c:pt>
                <c:pt idx="113">
                  <c:v>0.125</c:v>
                </c:pt>
                <c:pt idx="114">
                  <c:v>0.125</c:v>
                </c:pt>
                <c:pt idx="115">
                  <c:v>0.125</c:v>
                </c:pt>
                <c:pt idx="116">
                  <c:v>0.125</c:v>
                </c:pt>
                <c:pt idx="117">
                  <c:v>0.125</c:v>
                </c:pt>
                <c:pt idx="118">
                  <c:v>0.125</c:v>
                </c:pt>
                <c:pt idx="119">
                  <c:v>0.125</c:v>
                </c:pt>
                <c:pt idx="120">
                  <c:v>0.125</c:v>
                </c:pt>
                <c:pt idx="121">
                  <c:v>0.125</c:v>
                </c:pt>
                <c:pt idx="122">
                  <c:v>0.125</c:v>
                </c:pt>
                <c:pt idx="123">
                  <c:v>0.125</c:v>
                </c:pt>
                <c:pt idx="124">
                  <c:v>0.125</c:v>
                </c:pt>
                <c:pt idx="125">
                  <c:v>0.125</c:v>
                </c:pt>
                <c:pt idx="126">
                  <c:v>0.125</c:v>
                </c:pt>
                <c:pt idx="127">
                  <c:v>0.125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0.125</c:v>
                </c:pt>
                <c:pt idx="145">
                  <c:v>0.125</c:v>
                </c:pt>
                <c:pt idx="146">
                  <c:v>0.125</c:v>
                </c:pt>
                <c:pt idx="147">
                  <c:v>0.125</c:v>
                </c:pt>
                <c:pt idx="148">
                  <c:v>0.125</c:v>
                </c:pt>
                <c:pt idx="149">
                  <c:v>0.125</c:v>
                </c:pt>
                <c:pt idx="150">
                  <c:v>0.125</c:v>
                </c:pt>
                <c:pt idx="151">
                  <c:v>0.125</c:v>
                </c:pt>
                <c:pt idx="152">
                  <c:v>0.125</c:v>
                </c:pt>
                <c:pt idx="153">
                  <c:v>0.125</c:v>
                </c:pt>
                <c:pt idx="154">
                  <c:v>0.125</c:v>
                </c:pt>
                <c:pt idx="155">
                  <c:v>0.125</c:v>
                </c:pt>
                <c:pt idx="156">
                  <c:v>0.125</c:v>
                </c:pt>
                <c:pt idx="157">
                  <c:v>0.125</c:v>
                </c:pt>
                <c:pt idx="158">
                  <c:v>0.125</c:v>
                </c:pt>
                <c:pt idx="159">
                  <c:v>0.125</c:v>
                </c:pt>
                <c:pt idx="160">
                  <c:v>0.125</c:v>
                </c:pt>
                <c:pt idx="161">
                  <c:v>0.125</c:v>
                </c:pt>
                <c:pt idx="162">
                  <c:v>0.125</c:v>
                </c:pt>
                <c:pt idx="163">
                  <c:v>0.125</c:v>
                </c:pt>
                <c:pt idx="164">
                  <c:v>0.125</c:v>
                </c:pt>
                <c:pt idx="165">
                  <c:v>0.125</c:v>
                </c:pt>
                <c:pt idx="166">
                  <c:v>0.125</c:v>
                </c:pt>
                <c:pt idx="167">
                  <c:v>0.125</c:v>
                </c:pt>
                <c:pt idx="168">
                  <c:v>0.125</c:v>
                </c:pt>
                <c:pt idx="169">
                  <c:v>0.125</c:v>
                </c:pt>
                <c:pt idx="170">
                  <c:v>0.125</c:v>
                </c:pt>
                <c:pt idx="171">
                  <c:v>0.125</c:v>
                </c:pt>
                <c:pt idx="172">
                  <c:v>0.125</c:v>
                </c:pt>
                <c:pt idx="173">
                  <c:v>0.125</c:v>
                </c:pt>
                <c:pt idx="174">
                  <c:v>0.125</c:v>
                </c:pt>
                <c:pt idx="175">
                  <c:v>0.125</c:v>
                </c:pt>
                <c:pt idx="176">
                  <c:v>0.125</c:v>
                </c:pt>
                <c:pt idx="177">
                  <c:v>0.125</c:v>
                </c:pt>
                <c:pt idx="178">
                  <c:v>0.125</c:v>
                </c:pt>
                <c:pt idx="179">
                  <c:v>0.125</c:v>
                </c:pt>
                <c:pt idx="180">
                  <c:v>0.125</c:v>
                </c:pt>
                <c:pt idx="181">
                  <c:v>0.125</c:v>
                </c:pt>
                <c:pt idx="182">
                  <c:v>0.125</c:v>
                </c:pt>
                <c:pt idx="183">
                  <c:v>0.125</c:v>
                </c:pt>
                <c:pt idx="184">
                  <c:v>0.125</c:v>
                </c:pt>
                <c:pt idx="185">
                  <c:v>0.125</c:v>
                </c:pt>
                <c:pt idx="186">
                  <c:v>0.125</c:v>
                </c:pt>
                <c:pt idx="187">
                  <c:v>0.125</c:v>
                </c:pt>
                <c:pt idx="188">
                  <c:v>0.125</c:v>
                </c:pt>
                <c:pt idx="189">
                  <c:v>0.125</c:v>
                </c:pt>
                <c:pt idx="190">
                  <c:v>0.125</c:v>
                </c:pt>
                <c:pt idx="191">
                  <c:v>0.24460000000000001</c:v>
                </c:pt>
                <c:pt idx="192">
                  <c:v>0.375</c:v>
                </c:pt>
                <c:pt idx="193">
                  <c:v>0.375</c:v>
                </c:pt>
                <c:pt idx="194">
                  <c:v>0.375</c:v>
                </c:pt>
                <c:pt idx="195">
                  <c:v>0.375</c:v>
                </c:pt>
                <c:pt idx="196">
                  <c:v>0.375</c:v>
                </c:pt>
                <c:pt idx="197">
                  <c:v>0.375</c:v>
                </c:pt>
                <c:pt idx="198">
                  <c:v>0.375</c:v>
                </c:pt>
                <c:pt idx="199">
                  <c:v>0.375</c:v>
                </c:pt>
                <c:pt idx="200">
                  <c:v>0.375</c:v>
                </c:pt>
                <c:pt idx="201">
                  <c:v>0.375</c:v>
                </c:pt>
                <c:pt idx="202">
                  <c:v>0.375</c:v>
                </c:pt>
                <c:pt idx="203">
                  <c:v>0.51139999999999997</c:v>
                </c:pt>
                <c:pt idx="204">
                  <c:v>0.625</c:v>
                </c:pt>
                <c:pt idx="205">
                  <c:v>0.625</c:v>
                </c:pt>
                <c:pt idx="206">
                  <c:v>0.75539999999999996</c:v>
                </c:pt>
                <c:pt idx="207">
                  <c:v>0.875</c:v>
                </c:pt>
                <c:pt idx="208">
                  <c:v>0.875</c:v>
                </c:pt>
                <c:pt idx="209">
                  <c:v>1.0114000000000001</c:v>
                </c:pt>
                <c:pt idx="210">
                  <c:v>1.125</c:v>
                </c:pt>
                <c:pt idx="211">
                  <c:v>1.125</c:v>
                </c:pt>
                <c:pt idx="212">
                  <c:v>1.125</c:v>
                </c:pt>
                <c:pt idx="213">
                  <c:v>1.125</c:v>
                </c:pt>
                <c:pt idx="214">
                  <c:v>1.125</c:v>
                </c:pt>
                <c:pt idx="215">
                  <c:v>1.2679</c:v>
                </c:pt>
                <c:pt idx="216">
                  <c:v>1.375</c:v>
                </c:pt>
                <c:pt idx="217">
                  <c:v>1.375</c:v>
                </c:pt>
                <c:pt idx="218">
                  <c:v>1.4544999999999999</c:v>
                </c:pt>
                <c:pt idx="219">
                  <c:v>1.625</c:v>
                </c:pt>
                <c:pt idx="220">
                  <c:v>1.625</c:v>
                </c:pt>
                <c:pt idx="221">
                  <c:v>1.7679</c:v>
                </c:pt>
                <c:pt idx="222">
                  <c:v>1.875</c:v>
                </c:pt>
                <c:pt idx="223">
                  <c:v>1.875</c:v>
                </c:pt>
                <c:pt idx="224">
                  <c:v>1.9</c:v>
                </c:pt>
                <c:pt idx="225">
                  <c:v>2.125</c:v>
                </c:pt>
                <c:pt idx="226">
                  <c:v>2.125</c:v>
                </c:pt>
                <c:pt idx="227">
                  <c:v>2.2202000000000002</c:v>
                </c:pt>
                <c:pt idx="228">
                  <c:v>2.375</c:v>
                </c:pt>
                <c:pt idx="229">
                  <c:v>2.375</c:v>
                </c:pt>
                <c:pt idx="230">
                  <c:v>2.375</c:v>
                </c:pt>
                <c:pt idx="231">
                  <c:v>2.375</c:v>
                </c:pt>
                <c:pt idx="232">
                  <c:v>2.375</c:v>
                </c:pt>
                <c:pt idx="233">
                  <c:v>2.375</c:v>
                </c:pt>
                <c:pt idx="234">
                  <c:v>2.375</c:v>
                </c:pt>
                <c:pt idx="235">
                  <c:v>2.375</c:v>
                </c:pt>
                <c:pt idx="236">
                  <c:v>2.125</c:v>
                </c:pt>
                <c:pt idx="237">
                  <c:v>1.875</c:v>
                </c:pt>
                <c:pt idx="238">
                  <c:v>1.625</c:v>
                </c:pt>
                <c:pt idx="239">
                  <c:v>1.625</c:v>
                </c:pt>
                <c:pt idx="240">
                  <c:v>1.625</c:v>
                </c:pt>
                <c:pt idx="241">
                  <c:v>1.625</c:v>
                </c:pt>
                <c:pt idx="242">
                  <c:v>1.625</c:v>
                </c:pt>
                <c:pt idx="243">
                  <c:v>0.125</c:v>
                </c:pt>
                <c:pt idx="244">
                  <c:v>0.125</c:v>
                </c:pt>
                <c:pt idx="245">
                  <c:v>0.125</c:v>
                </c:pt>
                <c:pt idx="246">
                  <c:v>0.125</c:v>
                </c:pt>
                <c:pt idx="247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6D-4E6B-B17F-84A2983738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1025152"/>
        <c:axId val="531022200"/>
      </c:barChart>
      <c:catAx>
        <c:axId val="53102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022200"/>
        <c:crosses val="autoZero"/>
        <c:auto val="1"/>
        <c:lblAlgn val="ctr"/>
        <c:lblOffset val="100"/>
        <c:noMultiLvlLbl val="0"/>
      </c:catAx>
      <c:valAx>
        <c:axId val="531022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02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30-year Mortgage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Sheet1!$A$2:$A$245</c:f>
              <c:strCache>
                <c:ptCount val="244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  <c:pt idx="243">
                  <c:v>2020 - Apr</c:v>
                </c:pt>
              </c:strCache>
            </c:strRef>
          </c:cat>
          <c:val>
            <c:numRef>
              <c:f>Sheet1!$B$2:$B$245</c:f>
              <c:numCache>
                <c:formatCode>General</c:formatCode>
                <c:ptCount val="244"/>
                <c:pt idx="0">
                  <c:v>8.2100000000000009</c:v>
                </c:pt>
                <c:pt idx="1">
                  <c:v>8.33</c:v>
                </c:pt>
                <c:pt idx="2">
                  <c:v>8.24</c:v>
                </c:pt>
                <c:pt idx="3">
                  <c:v>8.15</c:v>
                </c:pt>
                <c:pt idx="4">
                  <c:v>8.52</c:v>
                </c:pt>
                <c:pt idx="5">
                  <c:v>8.2899999999999991</c:v>
                </c:pt>
                <c:pt idx="6">
                  <c:v>8.15</c:v>
                </c:pt>
                <c:pt idx="7">
                  <c:v>8.0299999999999994</c:v>
                </c:pt>
                <c:pt idx="8">
                  <c:v>7.91</c:v>
                </c:pt>
                <c:pt idx="9">
                  <c:v>7.8</c:v>
                </c:pt>
                <c:pt idx="10">
                  <c:v>7.75</c:v>
                </c:pt>
                <c:pt idx="11">
                  <c:v>7.38</c:v>
                </c:pt>
                <c:pt idx="12">
                  <c:v>7.03</c:v>
                </c:pt>
                <c:pt idx="13">
                  <c:v>7.05</c:v>
                </c:pt>
                <c:pt idx="14">
                  <c:v>6.95</c:v>
                </c:pt>
                <c:pt idx="15">
                  <c:v>7.08</c:v>
                </c:pt>
                <c:pt idx="16">
                  <c:v>7.16</c:v>
                </c:pt>
                <c:pt idx="17">
                  <c:v>7.14</c:v>
                </c:pt>
                <c:pt idx="18">
                  <c:v>7.13</c:v>
                </c:pt>
                <c:pt idx="19">
                  <c:v>6.95</c:v>
                </c:pt>
                <c:pt idx="20">
                  <c:v>6.82</c:v>
                </c:pt>
                <c:pt idx="21">
                  <c:v>6.62</c:v>
                </c:pt>
                <c:pt idx="22">
                  <c:v>6.66</c:v>
                </c:pt>
                <c:pt idx="23">
                  <c:v>7.07</c:v>
                </c:pt>
                <c:pt idx="24">
                  <c:v>7</c:v>
                </c:pt>
                <c:pt idx="25">
                  <c:v>6.84</c:v>
                </c:pt>
                <c:pt idx="26">
                  <c:v>7.07</c:v>
                </c:pt>
                <c:pt idx="27">
                  <c:v>6.99</c:v>
                </c:pt>
                <c:pt idx="28">
                  <c:v>6.81</c:v>
                </c:pt>
                <c:pt idx="29">
                  <c:v>6.65</c:v>
                </c:pt>
                <c:pt idx="30">
                  <c:v>6.49</c:v>
                </c:pt>
                <c:pt idx="31">
                  <c:v>6.29</c:v>
                </c:pt>
                <c:pt idx="32">
                  <c:v>6.09</c:v>
                </c:pt>
                <c:pt idx="33">
                  <c:v>6.12</c:v>
                </c:pt>
                <c:pt idx="34">
                  <c:v>6.05</c:v>
                </c:pt>
                <c:pt idx="35">
                  <c:v>6.05</c:v>
                </c:pt>
                <c:pt idx="36">
                  <c:v>5.92</c:v>
                </c:pt>
                <c:pt idx="37">
                  <c:v>5.84</c:v>
                </c:pt>
                <c:pt idx="38">
                  <c:v>5.75</c:v>
                </c:pt>
                <c:pt idx="39">
                  <c:v>5.81</c:v>
                </c:pt>
                <c:pt idx="40">
                  <c:v>5.48</c:v>
                </c:pt>
                <c:pt idx="41">
                  <c:v>5.23</c:v>
                </c:pt>
                <c:pt idx="42">
                  <c:v>5.73</c:v>
                </c:pt>
                <c:pt idx="43">
                  <c:v>6.3</c:v>
                </c:pt>
                <c:pt idx="44">
                  <c:v>6.15</c:v>
                </c:pt>
                <c:pt idx="45">
                  <c:v>5.95</c:v>
                </c:pt>
                <c:pt idx="46">
                  <c:v>5.93</c:v>
                </c:pt>
                <c:pt idx="47">
                  <c:v>5.88</c:v>
                </c:pt>
                <c:pt idx="48">
                  <c:v>5.74</c:v>
                </c:pt>
                <c:pt idx="49">
                  <c:v>5.64</c:v>
                </c:pt>
                <c:pt idx="50">
                  <c:v>5.45</c:v>
                </c:pt>
                <c:pt idx="51">
                  <c:v>5.83</c:v>
                </c:pt>
                <c:pt idx="52">
                  <c:v>6.27</c:v>
                </c:pt>
                <c:pt idx="53">
                  <c:v>6.29</c:v>
                </c:pt>
                <c:pt idx="54">
                  <c:v>6.06</c:v>
                </c:pt>
                <c:pt idx="55">
                  <c:v>5.87</c:v>
                </c:pt>
                <c:pt idx="56">
                  <c:v>5.75</c:v>
                </c:pt>
                <c:pt idx="57">
                  <c:v>5.72</c:v>
                </c:pt>
                <c:pt idx="58">
                  <c:v>5.73</c:v>
                </c:pt>
                <c:pt idx="59">
                  <c:v>5.75</c:v>
                </c:pt>
                <c:pt idx="60">
                  <c:v>5.71</c:v>
                </c:pt>
                <c:pt idx="61">
                  <c:v>5.63</c:v>
                </c:pt>
                <c:pt idx="62">
                  <c:v>5.93</c:v>
                </c:pt>
                <c:pt idx="63">
                  <c:v>5.86</c:v>
                </c:pt>
                <c:pt idx="64">
                  <c:v>5.72</c:v>
                </c:pt>
                <c:pt idx="65">
                  <c:v>5.58</c:v>
                </c:pt>
                <c:pt idx="66">
                  <c:v>5.7</c:v>
                </c:pt>
                <c:pt idx="67">
                  <c:v>5.82</c:v>
                </c:pt>
                <c:pt idx="68">
                  <c:v>5.77</c:v>
                </c:pt>
                <c:pt idx="69">
                  <c:v>6.07</c:v>
                </c:pt>
                <c:pt idx="70">
                  <c:v>6.33</c:v>
                </c:pt>
                <c:pt idx="71">
                  <c:v>6.27</c:v>
                </c:pt>
                <c:pt idx="72">
                  <c:v>6.15</c:v>
                </c:pt>
                <c:pt idx="73">
                  <c:v>6.25</c:v>
                </c:pt>
                <c:pt idx="74">
                  <c:v>6.32</c:v>
                </c:pt>
                <c:pt idx="75">
                  <c:v>6.51</c:v>
                </c:pt>
                <c:pt idx="76">
                  <c:v>6.6</c:v>
                </c:pt>
                <c:pt idx="77">
                  <c:v>6.68</c:v>
                </c:pt>
                <c:pt idx="78">
                  <c:v>6.76</c:v>
                </c:pt>
                <c:pt idx="79">
                  <c:v>6.52</c:v>
                </c:pt>
                <c:pt idx="80">
                  <c:v>6.4</c:v>
                </c:pt>
                <c:pt idx="81">
                  <c:v>6.36</c:v>
                </c:pt>
                <c:pt idx="82">
                  <c:v>6.24</c:v>
                </c:pt>
                <c:pt idx="83">
                  <c:v>6.14</c:v>
                </c:pt>
                <c:pt idx="84">
                  <c:v>6.22</c:v>
                </c:pt>
                <c:pt idx="85">
                  <c:v>6.29</c:v>
                </c:pt>
                <c:pt idx="86">
                  <c:v>6.16</c:v>
                </c:pt>
                <c:pt idx="87">
                  <c:v>6.18</c:v>
                </c:pt>
                <c:pt idx="88">
                  <c:v>6.26</c:v>
                </c:pt>
                <c:pt idx="89">
                  <c:v>6.66</c:v>
                </c:pt>
                <c:pt idx="90">
                  <c:v>6.7</c:v>
                </c:pt>
                <c:pt idx="91">
                  <c:v>6.57</c:v>
                </c:pt>
                <c:pt idx="92">
                  <c:v>6.38</c:v>
                </c:pt>
                <c:pt idx="93">
                  <c:v>6.38</c:v>
                </c:pt>
                <c:pt idx="94">
                  <c:v>6.21</c:v>
                </c:pt>
                <c:pt idx="95">
                  <c:v>6.1</c:v>
                </c:pt>
                <c:pt idx="96">
                  <c:v>5.76</c:v>
                </c:pt>
                <c:pt idx="97">
                  <c:v>5.92</c:v>
                </c:pt>
                <c:pt idx="98">
                  <c:v>5.97</c:v>
                </c:pt>
                <c:pt idx="99">
                  <c:v>5.92</c:v>
                </c:pt>
                <c:pt idx="100">
                  <c:v>6.04</c:v>
                </c:pt>
                <c:pt idx="101">
                  <c:v>6.32</c:v>
                </c:pt>
                <c:pt idx="102">
                  <c:v>6.43</c:v>
                </c:pt>
                <c:pt idx="103">
                  <c:v>6.48</c:v>
                </c:pt>
                <c:pt idx="104">
                  <c:v>6.04</c:v>
                </c:pt>
                <c:pt idx="105">
                  <c:v>6.2</c:v>
                </c:pt>
                <c:pt idx="106">
                  <c:v>6.09</c:v>
                </c:pt>
                <c:pt idx="107">
                  <c:v>5.33</c:v>
                </c:pt>
                <c:pt idx="108">
                  <c:v>5.0599999999999996</c:v>
                </c:pt>
                <c:pt idx="109">
                  <c:v>5.13</c:v>
                </c:pt>
                <c:pt idx="110">
                  <c:v>5</c:v>
                </c:pt>
                <c:pt idx="111">
                  <c:v>4.8099999999999996</c:v>
                </c:pt>
                <c:pt idx="112">
                  <c:v>4.8600000000000003</c:v>
                </c:pt>
                <c:pt idx="113">
                  <c:v>5.42</c:v>
                </c:pt>
                <c:pt idx="114">
                  <c:v>5.22</c:v>
                </c:pt>
                <c:pt idx="115">
                  <c:v>5.19</c:v>
                </c:pt>
                <c:pt idx="116">
                  <c:v>5.0599999999999996</c:v>
                </c:pt>
                <c:pt idx="117">
                  <c:v>4.95</c:v>
                </c:pt>
                <c:pt idx="118">
                  <c:v>4.88</c:v>
                </c:pt>
                <c:pt idx="119">
                  <c:v>4.93</c:v>
                </c:pt>
                <c:pt idx="120">
                  <c:v>5.03</c:v>
                </c:pt>
                <c:pt idx="121">
                  <c:v>4.99</c:v>
                </c:pt>
                <c:pt idx="122">
                  <c:v>4.97</c:v>
                </c:pt>
                <c:pt idx="123">
                  <c:v>5.0999999999999996</c:v>
                </c:pt>
                <c:pt idx="124">
                  <c:v>4.8899999999999997</c:v>
                </c:pt>
                <c:pt idx="125">
                  <c:v>4.74</c:v>
                </c:pt>
                <c:pt idx="126">
                  <c:v>4.5599999999999996</c:v>
                </c:pt>
                <c:pt idx="127">
                  <c:v>4.43</c:v>
                </c:pt>
                <c:pt idx="128">
                  <c:v>4.3499999999999996</c:v>
                </c:pt>
                <c:pt idx="129">
                  <c:v>4.2300000000000004</c:v>
                </c:pt>
                <c:pt idx="130">
                  <c:v>4.3</c:v>
                </c:pt>
                <c:pt idx="131">
                  <c:v>4.71</c:v>
                </c:pt>
                <c:pt idx="132">
                  <c:v>4.76</c:v>
                </c:pt>
                <c:pt idx="133">
                  <c:v>4.95</c:v>
                </c:pt>
                <c:pt idx="134">
                  <c:v>4.84</c:v>
                </c:pt>
                <c:pt idx="135">
                  <c:v>4.84</c:v>
                </c:pt>
                <c:pt idx="136">
                  <c:v>4.6399999999999997</c:v>
                </c:pt>
                <c:pt idx="137">
                  <c:v>4.51</c:v>
                </c:pt>
                <c:pt idx="138">
                  <c:v>4.55</c:v>
                </c:pt>
                <c:pt idx="139">
                  <c:v>4.2699999999999996</c:v>
                </c:pt>
                <c:pt idx="140">
                  <c:v>4.1100000000000003</c:v>
                </c:pt>
                <c:pt idx="141">
                  <c:v>4.07</c:v>
                </c:pt>
                <c:pt idx="142">
                  <c:v>3.99</c:v>
                </c:pt>
                <c:pt idx="143">
                  <c:v>3.96</c:v>
                </c:pt>
                <c:pt idx="144">
                  <c:v>3.92</c:v>
                </c:pt>
                <c:pt idx="145">
                  <c:v>3.89</c:v>
                </c:pt>
                <c:pt idx="146">
                  <c:v>3.95</c:v>
                </c:pt>
                <c:pt idx="147">
                  <c:v>3.91</c:v>
                </c:pt>
                <c:pt idx="148">
                  <c:v>3.8</c:v>
                </c:pt>
                <c:pt idx="149">
                  <c:v>3.68</c:v>
                </c:pt>
                <c:pt idx="150">
                  <c:v>3.55</c:v>
                </c:pt>
                <c:pt idx="151">
                  <c:v>3.6</c:v>
                </c:pt>
                <c:pt idx="152">
                  <c:v>3.5</c:v>
                </c:pt>
                <c:pt idx="153">
                  <c:v>3.38</c:v>
                </c:pt>
                <c:pt idx="154">
                  <c:v>3.35</c:v>
                </c:pt>
                <c:pt idx="155">
                  <c:v>3.35</c:v>
                </c:pt>
                <c:pt idx="156">
                  <c:v>3.41</c:v>
                </c:pt>
                <c:pt idx="157">
                  <c:v>3.53</c:v>
                </c:pt>
                <c:pt idx="158">
                  <c:v>3.57</c:v>
                </c:pt>
                <c:pt idx="159">
                  <c:v>3.45</c:v>
                </c:pt>
                <c:pt idx="160">
                  <c:v>3.54</c:v>
                </c:pt>
                <c:pt idx="161">
                  <c:v>4.07</c:v>
                </c:pt>
                <c:pt idx="162">
                  <c:v>4.37</c:v>
                </c:pt>
                <c:pt idx="163">
                  <c:v>4.46</c:v>
                </c:pt>
                <c:pt idx="164">
                  <c:v>4.49</c:v>
                </c:pt>
                <c:pt idx="165">
                  <c:v>4.1900000000000004</c:v>
                </c:pt>
                <c:pt idx="166">
                  <c:v>4.26</c:v>
                </c:pt>
                <c:pt idx="167">
                  <c:v>4.46</c:v>
                </c:pt>
                <c:pt idx="168">
                  <c:v>4.43</c:v>
                </c:pt>
                <c:pt idx="169">
                  <c:v>4.3</c:v>
                </c:pt>
                <c:pt idx="170">
                  <c:v>4.34</c:v>
                </c:pt>
                <c:pt idx="171">
                  <c:v>4.34</c:v>
                </c:pt>
                <c:pt idx="172">
                  <c:v>4.1900000000000004</c:v>
                </c:pt>
                <c:pt idx="173">
                  <c:v>4.16</c:v>
                </c:pt>
                <c:pt idx="174">
                  <c:v>4.13</c:v>
                </c:pt>
                <c:pt idx="175">
                  <c:v>4.12</c:v>
                </c:pt>
                <c:pt idx="176">
                  <c:v>4.16</c:v>
                </c:pt>
                <c:pt idx="177">
                  <c:v>4.04</c:v>
                </c:pt>
                <c:pt idx="178">
                  <c:v>4</c:v>
                </c:pt>
                <c:pt idx="179">
                  <c:v>3.86</c:v>
                </c:pt>
                <c:pt idx="180">
                  <c:v>3.71</c:v>
                </c:pt>
                <c:pt idx="181">
                  <c:v>3.71</c:v>
                </c:pt>
                <c:pt idx="182">
                  <c:v>3.77</c:v>
                </c:pt>
                <c:pt idx="183">
                  <c:v>3.67</c:v>
                </c:pt>
                <c:pt idx="184">
                  <c:v>3.84</c:v>
                </c:pt>
                <c:pt idx="185">
                  <c:v>3.98</c:v>
                </c:pt>
                <c:pt idx="186">
                  <c:v>4.05</c:v>
                </c:pt>
                <c:pt idx="187">
                  <c:v>3.91</c:v>
                </c:pt>
                <c:pt idx="188">
                  <c:v>3.89</c:v>
                </c:pt>
                <c:pt idx="189">
                  <c:v>3.8</c:v>
                </c:pt>
                <c:pt idx="190">
                  <c:v>3.94</c:v>
                </c:pt>
                <c:pt idx="191">
                  <c:v>3.96</c:v>
                </c:pt>
                <c:pt idx="192">
                  <c:v>3.87</c:v>
                </c:pt>
                <c:pt idx="193">
                  <c:v>3.66</c:v>
                </c:pt>
                <c:pt idx="194">
                  <c:v>3.69</c:v>
                </c:pt>
                <c:pt idx="195">
                  <c:v>3.61</c:v>
                </c:pt>
                <c:pt idx="196">
                  <c:v>3.6</c:v>
                </c:pt>
                <c:pt idx="197">
                  <c:v>3.57</c:v>
                </c:pt>
                <c:pt idx="198">
                  <c:v>3.44</c:v>
                </c:pt>
                <c:pt idx="199">
                  <c:v>3.44</c:v>
                </c:pt>
                <c:pt idx="200">
                  <c:v>3.46</c:v>
                </c:pt>
                <c:pt idx="201">
                  <c:v>3.47</c:v>
                </c:pt>
                <c:pt idx="202">
                  <c:v>3.77</c:v>
                </c:pt>
                <c:pt idx="203">
                  <c:v>4.2</c:v>
                </c:pt>
                <c:pt idx="204">
                  <c:v>4.1500000000000004</c:v>
                </c:pt>
                <c:pt idx="205">
                  <c:v>4.17</c:v>
                </c:pt>
                <c:pt idx="206">
                  <c:v>4.2</c:v>
                </c:pt>
                <c:pt idx="207">
                  <c:v>4.05</c:v>
                </c:pt>
                <c:pt idx="208">
                  <c:v>4.01</c:v>
                </c:pt>
                <c:pt idx="209">
                  <c:v>3.9</c:v>
                </c:pt>
                <c:pt idx="210">
                  <c:v>3.97</c:v>
                </c:pt>
                <c:pt idx="211">
                  <c:v>3.88</c:v>
                </c:pt>
                <c:pt idx="212">
                  <c:v>3.81</c:v>
                </c:pt>
                <c:pt idx="213">
                  <c:v>3.9</c:v>
                </c:pt>
                <c:pt idx="214">
                  <c:v>3.92</c:v>
                </c:pt>
                <c:pt idx="215">
                  <c:v>3.95</c:v>
                </c:pt>
                <c:pt idx="216">
                  <c:v>4.03</c:v>
                </c:pt>
                <c:pt idx="217">
                  <c:v>4.33</c:v>
                </c:pt>
                <c:pt idx="218">
                  <c:v>4.4400000000000004</c:v>
                </c:pt>
                <c:pt idx="219">
                  <c:v>4.47</c:v>
                </c:pt>
                <c:pt idx="220">
                  <c:v>4.59</c:v>
                </c:pt>
                <c:pt idx="221">
                  <c:v>4.57</c:v>
                </c:pt>
                <c:pt idx="222">
                  <c:v>4.53</c:v>
                </c:pt>
                <c:pt idx="223">
                  <c:v>4.55</c:v>
                </c:pt>
                <c:pt idx="224">
                  <c:v>4.63</c:v>
                </c:pt>
                <c:pt idx="225">
                  <c:v>4.83</c:v>
                </c:pt>
                <c:pt idx="226">
                  <c:v>4.87</c:v>
                </c:pt>
                <c:pt idx="227">
                  <c:v>4.6399999999999997</c:v>
                </c:pt>
                <c:pt idx="228">
                  <c:v>4.46</c:v>
                </c:pt>
                <c:pt idx="229">
                  <c:v>4.37</c:v>
                </c:pt>
                <c:pt idx="230">
                  <c:v>4.2699999999999996</c:v>
                </c:pt>
                <c:pt idx="231">
                  <c:v>4.1399999999999997</c:v>
                </c:pt>
                <c:pt idx="232">
                  <c:v>4.07</c:v>
                </c:pt>
                <c:pt idx="233">
                  <c:v>3.8</c:v>
                </c:pt>
                <c:pt idx="234">
                  <c:v>3.77</c:v>
                </c:pt>
                <c:pt idx="235">
                  <c:v>3.62</c:v>
                </c:pt>
                <c:pt idx="236">
                  <c:v>3.61</c:v>
                </c:pt>
                <c:pt idx="237">
                  <c:v>3.69</c:v>
                </c:pt>
                <c:pt idx="238">
                  <c:v>3.7</c:v>
                </c:pt>
                <c:pt idx="239">
                  <c:v>3.72</c:v>
                </c:pt>
                <c:pt idx="240">
                  <c:v>3.62</c:v>
                </c:pt>
                <c:pt idx="241">
                  <c:v>3.5</c:v>
                </c:pt>
                <c:pt idx="242">
                  <c:v>3.3</c:v>
                </c:pt>
                <c:pt idx="243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B7-4312-902D-8824CECC92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10-year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Sheet1!$A$2:$A$245</c:f>
              <c:strCache>
                <c:ptCount val="244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  <c:pt idx="243">
                  <c:v>2020 - Apr</c:v>
                </c:pt>
              </c:strCache>
            </c:strRef>
          </c:cat>
          <c:val>
            <c:numRef>
              <c:f>Sheet1!$C$2:$C$245</c:f>
              <c:numCache>
                <c:formatCode>General</c:formatCode>
                <c:ptCount val="244"/>
                <c:pt idx="0">
                  <c:v>6.66</c:v>
                </c:pt>
                <c:pt idx="1">
                  <c:v>6.52</c:v>
                </c:pt>
                <c:pt idx="2">
                  <c:v>6.26</c:v>
                </c:pt>
                <c:pt idx="3">
                  <c:v>5.99</c:v>
                </c:pt>
                <c:pt idx="4">
                  <c:v>6.44</c:v>
                </c:pt>
                <c:pt idx="5">
                  <c:v>6.1</c:v>
                </c:pt>
                <c:pt idx="6">
                  <c:v>6.05</c:v>
                </c:pt>
                <c:pt idx="7">
                  <c:v>5.83</c:v>
                </c:pt>
                <c:pt idx="8">
                  <c:v>5.8</c:v>
                </c:pt>
                <c:pt idx="9">
                  <c:v>5.74</c:v>
                </c:pt>
                <c:pt idx="10">
                  <c:v>5.72</c:v>
                </c:pt>
                <c:pt idx="11">
                  <c:v>5.24</c:v>
                </c:pt>
                <c:pt idx="12">
                  <c:v>5.16</c:v>
                </c:pt>
                <c:pt idx="13">
                  <c:v>5.0999999999999996</c:v>
                </c:pt>
                <c:pt idx="14">
                  <c:v>4.8899999999999997</c:v>
                </c:pt>
                <c:pt idx="15">
                  <c:v>5.14</c:v>
                </c:pt>
                <c:pt idx="16">
                  <c:v>5.39</c:v>
                </c:pt>
                <c:pt idx="17">
                  <c:v>5.28</c:v>
                </c:pt>
                <c:pt idx="18">
                  <c:v>5.24</c:v>
                </c:pt>
                <c:pt idx="19">
                  <c:v>4.97</c:v>
                </c:pt>
                <c:pt idx="20">
                  <c:v>4.7300000000000004</c:v>
                </c:pt>
                <c:pt idx="21">
                  <c:v>4.57</c:v>
                </c:pt>
                <c:pt idx="22">
                  <c:v>4.6500000000000004</c:v>
                </c:pt>
                <c:pt idx="23">
                  <c:v>5.09</c:v>
                </c:pt>
                <c:pt idx="24">
                  <c:v>5.04</c:v>
                </c:pt>
                <c:pt idx="25">
                  <c:v>4.91</c:v>
                </c:pt>
                <c:pt idx="26">
                  <c:v>5.28</c:v>
                </c:pt>
                <c:pt idx="27">
                  <c:v>5.21</c:v>
                </c:pt>
                <c:pt idx="28">
                  <c:v>5.16</c:v>
                </c:pt>
                <c:pt idx="29">
                  <c:v>4.93</c:v>
                </c:pt>
                <c:pt idx="30">
                  <c:v>4.6500000000000004</c:v>
                </c:pt>
                <c:pt idx="31">
                  <c:v>4.26</c:v>
                </c:pt>
                <c:pt idx="32">
                  <c:v>3.87</c:v>
                </c:pt>
                <c:pt idx="33">
                  <c:v>3.94</c:v>
                </c:pt>
                <c:pt idx="34">
                  <c:v>4.05</c:v>
                </c:pt>
                <c:pt idx="35">
                  <c:v>4.03</c:v>
                </c:pt>
                <c:pt idx="36">
                  <c:v>4.05</c:v>
                </c:pt>
                <c:pt idx="37">
                  <c:v>3.9</c:v>
                </c:pt>
                <c:pt idx="38">
                  <c:v>3.81</c:v>
                </c:pt>
                <c:pt idx="39">
                  <c:v>3.96</c:v>
                </c:pt>
                <c:pt idx="40">
                  <c:v>3.57</c:v>
                </c:pt>
                <c:pt idx="41">
                  <c:v>3.33</c:v>
                </c:pt>
                <c:pt idx="42">
                  <c:v>3.98</c:v>
                </c:pt>
                <c:pt idx="43">
                  <c:v>4.45</c:v>
                </c:pt>
                <c:pt idx="44">
                  <c:v>4.2699999999999996</c:v>
                </c:pt>
                <c:pt idx="45">
                  <c:v>4.29</c:v>
                </c:pt>
                <c:pt idx="46">
                  <c:v>4.3</c:v>
                </c:pt>
                <c:pt idx="47">
                  <c:v>4.2699999999999996</c:v>
                </c:pt>
                <c:pt idx="48">
                  <c:v>4.1500000000000004</c:v>
                </c:pt>
                <c:pt idx="49">
                  <c:v>4.08</c:v>
                </c:pt>
                <c:pt idx="50">
                  <c:v>3.83</c:v>
                </c:pt>
                <c:pt idx="51">
                  <c:v>4.3499999999999996</c:v>
                </c:pt>
                <c:pt idx="52">
                  <c:v>4.72</c:v>
                </c:pt>
                <c:pt idx="53">
                  <c:v>4.7300000000000004</c:v>
                </c:pt>
                <c:pt idx="54">
                  <c:v>4.5</c:v>
                </c:pt>
                <c:pt idx="55">
                  <c:v>4.28</c:v>
                </c:pt>
                <c:pt idx="56">
                  <c:v>4.13</c:v>
                </c:pt>
                <c:pt idx="57">
                  <c:v>4.0999999999999996</c:v>
                </c:pt>
                <c:pt idx="58">
                  <c:v>4.1900000000000004</c:v>
                </c:pt>
                <c:pt idx="59">
                  <c:v>4.2300000000000004</c:v>
                </c:pt>
                <c:pt idx="60">
                  <c:v>4.22</c:v>
                </c:pt>
                <c:pt idx="61">
                  <c:v>4.17</c:v>
                </c:pt>
                <c:pt idx="62">
                  <c:v>4.5</c:v>
                </c:pt>
                <c:pt idx="63">
                  <c:v>4.34</c:v>
                </c:pt>
                <c:pt idx="64">
                  <c:v>4.1399999999999997</c:v>
                </c:pt>
                <c:pt idx="65">
                  <c:v>4</c:v>
                </c:pt>
                <c:pt idx="66">
                  <c:v>4.18</c:v>
                </c:pt>
                <c:pt idx="67">
                  <c:v>4.26</c:v>
                </c:pt>
                <c:pt idx="68">
                  <c:v>4.2</c:v>
                </c:pt>
                <c:pt idx="69">
                  <c:v>4.46</c:v>
                </c:pt>
                <c:pt idx="70">
                  <c:v>4.54</c:v>
                </c:pt>
                <c:pt idx="71">
                  <c:v>4.47</c:v>
                </c:pt>
                <c:pt idx="72">
                  <c:v>4.42</c:v>
                </c:pt>
                <c:pt idx="73">
                  <c:v>4.57</c:v>
                </c:pt>
                <c:pt idx="74">
                  <c:v>4.72</c:v>
                </c:pt>
                <c:pt idx="75">
                  <c:v>4.99</c:v>
                </c:pt>
                <c:pt idx="76">
                  <c:v>5.1100000000000003</c:v>
                </c:pt>
                <c:pt idx="77">
                  <c:v>5.1100000000000003</c:v>
                </c:pt>
                <c:pt idx="78">
                  <c:v>5.09</c:v>
                </c:pt>
                <c:pt idx="79">
                  <c:v>4.88</c:v>
                </c:pt>
                <c:pt idx="80">
                  <c:v>4.72</c:v>
                </c:pt>
                <c:pt idx="81">
                  <c:v>4.7300000000000004</c:v>
                </c:pt>
                <c:pt idx="82">
                  <c:v>4.5999999999999996</c:v>
                </c:pt>
                <c:pt idx="83">
                  <c:v>4.5599999999999996</c:v>
                </c:pt>
                <c:pt idx="84">
                  <c:v>4.76</c:v>
                </c:pt>
                <c:pt idx="85">
                  <c:v>4.72</c:v>
                </c:pt>
                <c:pt idx="86">
                  <c:v>4.5599999999999996</c:v>
                </c:pt>
                <c:pt idx="87">
                  <c:v>4.6900000000000004</c:v>
                </c:pt>
                <c:pt idx="88">
                  <c:v>4.75</c:v>
                </c:pt>
                <c:pt idx="89">
                  <c:v>5.0999999999999996</c:v>
                </c:pt>
                <c:pt idx="90">
                  <c:v>5</c:v>
                </c:pt>
                <c:pt idx="91">
                  <c:v>4.67</c:v>
                </c:pt>
                <c:pt idx="92">
                  <c:v>4.5199999999999996</c:v>
                </c:pt>
                <c:pt idx="93">
                  <c:v>4.53</c:v>
                </c:pt>
                <c:pt idx="94">
                  <c:v>4.1500000000000004</c:v>
                </c:pt>
                <c:pt idx="95">
                  <c:v>4.0999999999999996</c:v>
                </c:pt>
                <c:pt idx="96">
                  <c:v>3.74</c:v>
                </c:pt>
                <c:pt idx="97">
                  <c:v>3.74</c:v>
                </c:pt>
                <c:pt idx="98">
                  <c:v>3.51</c:v>
                </c:pt>
                <c:pt idx="99">
                  <c:v>3.68</c:v>
                </c:pt>
                <c:pt idx="100">
                  <c:v>3.88</c:v>
                </c:pt>
                <c:pt idx="101">
                  <c:v>4.0999999999999996</c:v>
                </c:pt>
                <c:pt idx="102">
                  <c:v>4.01</c:v>
                </c:pt>
                <c:pt idx="103">
                  <c:v>3.89</c:v>
                </c:pt>
                <c:pt idx="104">
                  <c:v>3.69</c:v>
                </c:pt>
                <c:pt idx="105">
                  <c:v>3.81</c:v>
                </c:pt>
                <c:pt idx="106">
                  <c:v>3.53</c:v>
                </c:pt>
                <c:pt idx="107">
                  <c:v>2.42</c:v>
                </c:pt>
                <c:pt idx="108">
                  <c:v>2.52</c:v>
                </c:pt>
                <c:pt idx="109">
                  <c:v>2.87</c:v>
                </c:pt>
                <c:pt idx="110">
                  <c:v>2.82</c:v>
                </c:pt>
                <c:pt idx="111">
                  <c:v>2.93</c:v>
                </c:pt>
                <c:pt idx="112">
                  <c:v>3.29</c:v>
                </c:pt>
                <c:pt idx="113">
                  <c:v>3.72</c:v>
                </c:pt>
                <c:pt idx="114">
                  <c:v>3.56</c:v>
                </c:pt>
                <c:pt idx="115">
                  <c:v>3.59</c:v>
                </c:pt>
                <c:pt idx="116">
                  <c:v>3.4</c:v>
                </c:pt>
                <c:pt idx="117">
                  <c:v>3.39</c:v>
                </c:pt>
                <c:pt idx="118">
                  <c:v>3.4</c:v>
                </c:pt>
                <c:pt idx="119">
                  <c:v>3.59</c:v>
                </c:pt>
                <c:pt idx="120">
                  <c:v>3.73</c:v>
                </c:pt>
                <c:pt idx="121">
                  <c:v>3.69</c:v>
                </c:pt>
                <c:pt idx="122">
                  <c:v>3.73</c:v>
                </c:pt>
                <c:pt idx="123">
                  <c:v>3.85</c:v>
                </c:pt>
                <c:pt idx="124">
                  <c:v>3.42</c:v>
                </c:pt>
                <c:pt idx="125">
                  <c:v>3.2</c:v>
                </c:pt>
                <c:pt idx="126">
                  <c:v>3.01</c:v>
                </c:pt>
                <c:pt idx="127">
                  <c:v>2.7</c:v>
                </c:pt>
                <c:pt idx="128">
                  <c:v>2.65</c:v>
                </c:pt>
                <c:pt idx="129">
                  <c:v>2.54</c:v>
                </c:pt>
                <c:pt idx="130">
                  <c:v>2.76</c:v>
                </c:pt>
                <c:pt idx="131">
                  <c:v>3.29</c:v>
                </c:pt>
                <c:pt idx="132">
                  <c:v>3.39</c:v>
                </c:pt>
                <c:pt idx="133">
                  <c:v>3.58</c:v>
                </c:pt>
                <c:pt idx="134">
                  <c:v>3.41</c:v>
                </c:pt>
                <c:pt idx="135">
                  <c:v>3.46</c:v>
                </c:pt>
                <c:pt idx="136">
                  <c:v>3.17</c:v>
                </c:pt>
                <c:pt idx="137">
                  <c:v>3</c:v>
                </c:pt>
                <c:pt idx="138">
                  <c:v>3</c:v>
                </c:pt>
                <c:pt idx="139">
                  <c:v>2.2999999999999998</c:v>
                </c:pt>
                <c:pt idx="140">
                  <c:v>1.98</c:v>
                </c:pt>
                <c:pt idx="141">
                  <c:v>2.15</c:v>
                </c:pt>
                <c:pt idx="142">
                  <c:v>2.0099999999999998</c:v>
                </c:pt>
                <c:pt idx="143">
                  <c:v>1.98</c:v>
                </c:pt>
                <c:pt idx="144">
                  <c:v>1.97</c:v>
                </c:pt>
                <c:pt idx="145">
                  <c:v>1.97</c:v>
                </c:pt>
                <c:pt idx="146">
                  <c:v>2.17</c:v>
                </c:pt>
                <c:pt idx="147">
                  <c:v>2.0499999999999998</c:v>
                </c:pt>
                <c:pt idx="148">
                  <c:v>1.8</c:v>
                </c:pt>
                <c:pt idx="149">
                  <c:v>1.62</c:v>
                </c:pt>
                <c:pt idx="150">
                  <c:v>1.53</c:v>
                </c:pt>
                <c:pt idx="151">
                  <c:v>1.68</c:v>
                </c:pt>
                <c:pt idx="152">
                  <c:v>1.72</c:v>
                </c:pt>
                <c:pt idx="153">
                  <c:v>1.75</c:v>
                </c:pt>
                <c:pt idx="154">
                  <c:v>1.65</c:v>
                </c:pt>
                <c:pt idx="155">
                  <c:v>1.72</c:v>
                </c:pt>
                <c:pt idx="156">
                  <c:v>1.91</c:v>
                </c:pt>
                <c:pt idx="157">
                  <c:v>1.98</c:v>
                </c:pt>
                <c:pt idx="158">
                  <c:v>1.96</c:v>
                </c:pt>
                <c:pt idx="159">
                  <c:v>1.76</c:v>
                </c:pt>
                <c:pt idx="160">
                  <c:v>1.93</c:v>
                </c:pt>
                <c:pt idx="161">
                  <c:v>2.2999999999999998</c:v>
                </c:pt>
                <c:pt idx="162">
                  <c:v>2.58</c:v>
                </c:pt>
                <c:pt idx="163">
                  <c:v>2.74</c:v>
                </c:pt>
                <c:pt idx="164">
                  <c:v>2.81</c:v>
                </c:pt>
                <c:pt idx="165">
                  <c:v>2.62</c:v>
                </c:pt>
                <c:pt idx="166">
                  <c:v>2.72</c:v>
                </c:pt>
                <c:pt idx="167">
                  <c:v>2.9</c:v>
                </c:pt>
                <c:pt idx="168">
                  <c:v>2.86</c:v>
                </c:pt>
                <c:pt idx="169">
                  <c:v>2.71</c:v>
                </c:pt>
                <c:pt idx="170">
                  <c:v>2.72</c:v>
                </c:pt>
                <c:pt idx="171">
                  <c:v>2.71</c:v>
                </c:pt>
                <c:pt idx="172">
                  <c:v>2.56</c:v>
                </c:pt>
                <c:pt idx="173">
                  <c:v>2.6</c:v>
                </c:pt>
                <c:pt idx="174">
                  <c:v>2.54</c:v>
                </c:pt>
                <c:pt idx="175">
                  <c:v>2.42</c:v>
                </c:pt>
                <c:pt idx="176">
                  <c:v>2.5299999999999998</c:v>
                </c:pt>
                <c:pt idx="177">
                  <c:v>2.2999999999999998</c:v>
                </c:pt>
                <c:pt idx="178">
                  <c:v>2.33</c:v>
                </c:pt>
                <c:pt idx="179">
                  <c:v>2.21</c:v>
                </c:pt>
                <c:pt idx="180">
                  <c:v>1.88</c:v>
                </c:pt>
                <c:pt idx="181">
                  <c:v>1.98</c:v>
                </c:pt>
                <c:pt idx="182">
                  <c:v>2.04</c:v>
                </c:pt>
                <c:pt idx="183">
                  <c:v>1.94</c:v>
                </c:pt>
                <c:pt idx="184">
                  <c:v>2.2000000000000002</c:v>
                </c:pt>
                <c:pt idx="185">
                  <c:v>2.36</c:v>
                </c:pt>
                <c:pt idx="186">
                  <c:v>2.3199999999999998</c:v>
                </c:pt>
                <c:pt idx="187">
                  <c:v>2.17</c:v>
                </c:pt>
                <c:pt idx="188">
                  <c:v>2.17</c:v>
                </c:pt>
                <c:pt idx="189">
                  <c:v>2.0699999999999998</c:v>
                </c:pt>
                <c:pt idx="190">
                  <c:v>2.2599999999999998</c:v>
                </c:pt>
                <c:pt idx="191">
                  <c:v>2.2400000000000002</c:v>
                </c:pt>
                <c:pt idx="192">
                  <c:v>2.09</c:v>
                </c:pt>
                <c:pt idx="193">
                  <c:v>1.78</c:v>
                </c:pt>
                <c:pt idx="194">
                  <c:v>1.89</c:v>
                </c:pt>
                <c:pt idx="195">
                  <c:v>1.81</c:v>
                </c:pt>
                <c:pt idx="196">
                  <c:v>1.81</c:v>
                </c:pt>
                <c:pt idx="197">
                  <c:v>1.64</c:v>
                </c:pt>
                <c:pt idx="198">
                  <c:v>1.5</c:v>
                </c:pt>
                <c:pt idx="199">
                  <c:v>1.56</c:v>
                </c:pt>
                <c:pt idx="200">
                  <c:v>1.63</c:v>
                </c:pt>
                <c:pt idx="201">
                  <c:v>1.76</c:v>
                </c:pt>
                <c:pt idx="202">
                  <c:v>2.14</c:v>
                </c:pt>
                <c:pt idx="203">
                  <c:v>2.4900000000000002</c:v>
                </c:pt>
                <c:pt idx="204">
                  <c:v>2.4300000000000002</c:v>
                </c:pt>
                <c:pt idx="205">
                  <c:v>2.42</c:v>
                </c:pt>
                <c:pt idx="206">
                  <c:v>2.48</c:v>
                </c:pt>
                <c:pt idx="207">
                  <c:v>2.2999999999999998</c:v>
                </c:pt>
                <c:pt idx="208">
                  <c:v>2.2999999999999998</c:v>
                </c:pt>
                <c:pt idx="209">
                  <c:v>2.19</c:v>
                </c:pt>
                <c:pt idx="210">
                  <c:v>2.3199999999999998</c:v>
                </c:pt>
                <c:pt idx="211">
                  <c:v>2.21</c:v>
                </c:pt>
                <c:pt idx="212">
                  <c:v>2.2000000000000002</c:v>
                </c:pt>
                <c:pt idx="213">
                  <c:v>2.36</c:v>
                </c:pt>
                <c:pt idx="214">
                  <c:v>2.35</c:v>
                </c:pt>
                <c:pt idx="215">
                  <c:v>2.4</c:v>
                </c:pt>
                <c:pt idx="216">
                  <c:v>2.58</c:v>
                </c:pt>
                <c:pt idx="217">
                  <c:v>2.86</c:v>
                </c:pt>
                <c:pt idx="218">
                  <c:v>2.84</c:v>
                </c:pt>
                <c:pt idx="219">
                  <c:v>2.87</c:v>
                </c:pt>
                <c:pt idx="220">
                  <c:v>2.98</c:v>
                </c:pt>
                <c:pt idx="221">
                  <c:v>2.91</c:v>
                </c:pt>
                <c:pt idx="222">
                  <c:v>2.89</c:v>
                </c:pt>
                <c:pt idx="223">
                  <c:v>2.89</c:v>
                </c:pt>
                <c:pt idx="224">
                  <c:v>3</c:v>
                </c:pt>
                <c:pt idx="225">
                  <c:v>3.15</c:v>
                </c:pt>
                <c:pt idx="226">
                  <c:v>3.12</c:v>
                </c:pt>
                <c:pt idx="227">
                  <c:v>2.83</c:v>
                </c:pt>
                <c:pt idx="228">
                  <c:v>2.71</c:v>
                </c:pt>
                <c:pt idx="229">
                  <c:v>2.68</c:v>
                </c:pt>
                <c:pt idx="230">
                  <c:v>2.57</c:v>
                </c:pt>
                <c:pt idx="231">
                  <c:v>2.5299999999999998</c:v>
                </c:pt>
                <c:pt idx="232">
                  <c:v>2.4</c:v>
                </c:pt>
                <c:pt idx="233">
                  <c:v>2.0699999999999998</c:v>
                </c:pt>
                <c:pt idx="234">
                  <c:v>2.06</c:v>
                </c:pt>
                <c:pt idx="235">
                  <c:v>1.63</c:v>
                </c:pt>
                <c:pt idx="236">
                  <c:v>1.7</c:v>
                </c:pt>
                <c:pt idx="237">
                  <c:v>1.71</c:v>
                </c:pt>
                <c:pt idx="238">
                  <c:v>1.81</c:v>
                </c:pt>
                <c:pt idx="239">
                  <c:v>1.86</c:v>
                </c:pt>
                <c:pt idx="240">
                  <c:v>1.76</c:v>
                </c:pt>
                <c:pt idx="241">
                  <c:v>1.5</c:v>
                </c:pt>
                <c:pt idx="242">
                  <c:v>0.7</c:v>
                </c:pt>
                <c:pt idx="243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EB7-4312-902D-8824CECC9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8430704"/>
        <c:axId val="518431032"/>
      </c:lineChart>
      <c:catAx>
        <c:axId val="51843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431032"/>
        <c:crosses val="autoZero"/>
        <c:auto val="1"/>
        <c:lblAlgn val="ctr"/>
        <c:lblOffset val="100"/>
        <c:tickLblSkip val="6"/>
        <c:noMultiLvlLbl val="0"/>
      </c:catAx>
      <c:valAx>
        <c:axId val="518431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43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409910566734707E-2"/>
          <c:y val="4.6237825046371264E-2"/>
          <c:w val="0.89970120054437641"/>
          <c:h val="0.7909933377458402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Sheet1!$A$2:$A$245</c:f>
              <c:strCache>
                <c:ptCount val="244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  <c:pt idx="243">
                  <c:v>2020 - Apr</c:v>
                </c:pt>
              </c:strCache>
            </c:strRef>
          </c:cat>
          <c:val>
            <c:numRef>
              <c:f>Sheet1!$B$2:$B$245</c:f>
              <c:numCache>
                <c:formatCode>General</c:formatCode>
                <c:ptCount val="244"/>
                <c:pt idx="0">
                  <c:v>1850000</c:v>
                </c:pt>
                <c:pt idx="1">
                  <c:v>2010000</c:v>
                </c:pt>
                <c:pt idx="2">
                  <c:v>1790000</c:v>
                </c:pt>
                <c:pt idx="3">
                  <c:v>2010000</c:v>
                </c:pt>
                <c:pt idx="4">
                  <c:v>1940000</c:v>
                </c:pt>
                <c:pt idx="5">
                  <c:v>2030000</c:v>
                </c:pt>
                <c:pt idx="6">
                  <c:v>1960000</c:v>
                </c:pt>
                <c:pt idx="7">
                  <c:v>2020000</c:v>
                </c:pt>
                <c:pt idx="8">
                  <c:v>1960000</c:v>
                </c:pt>
                <c:pt idx="9">
                  <c:v>1950000</c:v>
                </c:pt>
                <c:pt idx="10">
                  <c:v>1890000</c:v>
                </c:pt>
                <c:pt idx="11">
                  <c:v>1870000</c:v>
                </c:pt>
                <c:pt idx="12">
                  <c:v>1780000</c:v>
                </c:pt>
                <c:pt idx="13">
                  <c:v>1960000</c:v>
                </c:pt>
                <c:pt idx="14">
                  <c:v>2000000</c:v>
                </c:pt>
                <c:pt idx="15">
                  <c:v>2120000</c:v>
                </c:pt>
                <c:pt idx="16">
                  <c:v>2020000</c:v>
                </c:pt>
                <c:pt idx="17">
                  <c:v>2110000</c:v>
                </c:pt>
                <c:pt idx="18">
                  <c:v>2000000</c:v>
                </c:pt>
                <c:pt idx="19">
                  <c:v>2220000</c:v>
                </c:pt>
                <c:pt idx="20">
                  <c:v>2180000</c:v>
                </c:pt>
                <c:pt idx="21">
                  <c:v>2010000</c:v>
                </c:pt>
                <c:pt idx="22">
                  <c:v>2180000</c:v>
                </c:pt>
                <c:pt idx="23">
                  <c:v>1890000</c:v>
                </c:pt>
                <c:pt idx="24">
                  <c:v>2080000</c:v>
                </c:pt>
                <c:pt idx="25">
                  <c:v>2250000</c:v>
                </c:pt>
                <c:pt idx="26">
                  <c:v>2170000</c:v>
                </c:pt>
                <c:pt idx="27">
                  <c:v>2320000</c:v>
                </c:pt>
                <c:pt idx="28">
                  <c:v>2190000</c:v>
                </c:pt>
                <c:pt idx="29">
                  <c:v>2230000</c:v>
                </c:pt>
                <c:pt idx="30">
                  <c:v>2080000</c:v>
                </c:pt>
                <c:pt idx="31">
                  <c:v>2240000</c:v>
                </c:pt>
                <c:pt idx="32">
                  <c:v>2230000</c:v>
                </c:pt>
                <c:pt idx="33">
                  <c:v>2300000</c:v>
                </c:pt>
                <c:pt idx="34">
                  <c:v>2360000</c:v>
                </c:pt>
                <c:pt idx="35">
                  <c:v>2140000</c:v>
                </c:pt>
                <c:pt idx="36">
                  <c:v>2290000</c:v>
                </c:pt>
                <c:pt idx="37">
                  <c:v>2380000</c:v>
                </c:pt>
                <c:pt idx="38">
                  <c:v>2300000</c:v>
                </c:pt>
                <c:pt idx="39">
                  <c:v>2490000</c:v>
                </c:pt>
                <c:pt idx="40">
                  <c:v>2370000</c:v>
                </c:pt>
                <c:pt idx="41">
                  <c:v>2460000</c:v>
                </c:pt>
                <c:pt idx="42">
                  <c:v>2370000</c:v>
                </c:pt>
                <c:pt idx="43">
                  <c:v>2470000</c:v>
                </c:pt>
                <c:pt idx="44">
                  <c:v>2340000</c:v>
                </c:pt>
                <c:pt idx="45">
                  <c:v>2410000</c:v>
                </c:pt>
                <c:pt idx="46">
                  <c:v>2510000</c:v>
                </c:pt>
                <c:pt idx="47">
                  <c:v>2270000</c:v>
                </c:pt>
                <c:pt idx="48">
                  <c:v>2240000</c:v>
                </c:pt>
                <c:pt idx="49">
                  <c:v>2390000</c:v>
                </c:pt>
                <c:pt idx="50">
                  <c:v>2450000</c:v>
                </c:pt>
                <c:pt idx="51">
                  <c:v>2390000</c:v>
                </c:pt>
                <c:pt idx="52">
                  <c:v>2420000</c:v>
                </c:pt>
                <c:pt idx="53">
                  <c:v>2350000</c:v>
                </c:pt>
                <c:pt idx="54">
                  <c:v>2440000</c:v>
                </c:pt>
                <c:pt idx="55">
                  <c:v>2500000</c:v>
                </c:pt>
                <c:pt idx="56">
                  <c:v>2350000</c:v>
                </c:pt>
                <c:pt idx="57">
                  <c:v>2470000</c:v>
                </c:pt>
                <c:pt idx="58">
                  <c:v>2530000</c:v>
                </c:pt>
                <c:pt idx="59">
                  <c:v>2240000</c:v>
                </c:pt>
                <c:pt idx="60">
                  <c:v>2150000</c:v>
                </c:pt>
                <c:pt idx="61">
                  <c:v>2330000</c:v>
                </c:pt>
                <c:pt idx="62">
                  <c:v>2300000</c:v>
                </c:pt>
                <c:pt idx="63">
                  <c:v>2470000</c:v>
                </c:pt>
                <c:pt idx="64">
                  <c:v>2560000</c:v>
                </c:pt>
                <c:pt idx="65">
                  <c:v>2680000</c:v>
                </c:pt>
                <c:pt idx="66">
                  <c:v>2760000</c:v>
                </c:pt>
                <c:pt idx="67">
                  <c:v>2840000</c:v>
                </c:pt>
                <c:pt idx="68">
                  <c:v>2770000</c:v>
                </c:pt>
                <c:pt idx="69">
                  <c:v>2870000</c:v>
                </c:pt>
                <c:pt idx="70">
                  <c:v>2920000</c:v>
                </c:pt>
                <c:pt idx="71">
                  <c:v>2850000</c:v>
                </c:pt>
                <c:pt idx="72">
                  <c:v>2880000</c:v>
                </c:pt>
                <c:pt idx="73">
                  <c:v>2990000</c:v>
                </c:pt>
                <c:pt idx="74">
                  <c:v>3200000</c:v>
                </c:pt>
                <c:pt idx="75">
                  <c:v>3420000</c:v>
                </c:pt>
                <c:pt idx="76">
                  <c:v>3590000</c:v>
                </c:pt>
                <c:pt idx="77">
                  <c:v>3740000</c:v>
                </c:pt>
                <c:pt idx="78">
                  <c:v>3860000</c:v>
                </c:pt>
                <c:pt idx="79">
                  <c:v>3840000</c:v>
                </c:pt>
                <c:pt idx="80">
                  <c:v>3780000</c:v>
                </c:pt>
                <c:pt idx="81">
                  <c:v>3860000</c:v>
                </c:pt>
                <c:pt idx="82">
                  <c:v>3810000</c:v>
                </c:pt>
                <c:pt idx="83">
                  <c:v>3450000</c:v>
                </c:pt>
                <c:pt idx="84">
                  <c:v>3150000</c:v>
                </c:pt>
                <c:pt idx="85">
                  <c:v>3380000</c:v>
                </c:pt>
                <c:pt idx="86">
                  <c:v>3380000</c:v>
                </c:pt>
                <c:pt idx="87">
                  <c:v>3750000</c:v>
                </c:pt>
                <c:pt idx="88">
                  <c:v>3910000</c:v>
                </c:pt>
                <c:pt idx="89">
                  <c:v>3870000</c:v>
                </c:pt>
                <c:pt idx="90">
                  <c:v>4040000</c:v>
                </c:pt>
                <c:pt idx="91">
                  <c:v>3890000</c:v>
                </c:pt>
                <c:pt idx="92">
                  <c:v>3890000</c:v>
                </c:pt>
                <c:pt idx="93">
                  <c:v>3910000</c:v>
                </c:pt>
                <c:pt idx="94">
                  <c:v>3700000</c:v>
                </c:pt>
                <c:pt idx="95">
                  <c:v>3520000</c:v>
                </c:pt>
                <c:pt idx="96">
                  <c:v>3490000</c:v>
                </c:pt>
                <c:pt idx="97">
                  <c:v>3380000</c:v>
                </c:pt>
                <c:pt idx="98">
                  <c:v>3410000</c:v>
                </c:pt>
                <c:pt idx="99">
                  <c:v>3810000</c:v>
                </c:pt>
                <c:pt idx="100">
                  <c:v>3730000</c:v>
                </c:pt>
                <c:pt idx="101">
                  <c:v>3770000</c:v>
                </c:pt>
                <c:pt idx="102">
                  <c:v>3820000</c:v>
                </c:pt>
                <c:pt idx="103">
                  <c:v>3610000</c:v>
                </c:pt>
                <c:pt idx="104">
                  <c:v>3610000</c:v>
                </c:pt>
                <c:pt idx="105">
                  <c:v>3560000</c:v>
                </c:pt>
                <c:pt idx="106">
                  <c:v>3470000</c:v>
                </c:pt>
                <c:pt idx="107">
                  <c:v>3130000</c:v>
                </c:pt>
                <c:pt idx="108">
                  <c:v>3030000</c:v>
                </c:pt>
                <c:pt idx="109">
                  <c:v>3200000</c:v>
                </c:pt>
                <c:pt idx="110">
                  <c:v>3090000</c:v>
                </c:pt>
                <c:pt idx="111">
                  <c:v>3330000</c:v>
                </c:pt>
                <c:pt idx="112">
                  <c:v>3220000</c:v>
                </c:pt>
                <c:pt idx="113">
                  <c:v>3220000</c:v>
                </c:pt>
                <c:pt idx="114">
                  <c:v>3380000</c:v>
                </c:pt>
                <c:pt idx="115">
                  <c:v>3300000</c:v>
                </c:pt>
                <c:pt idx="116">
                  <c:v>3120000</c:v>
                </c:pt>
                <c:pt idx="117">
                  <c:v>2970000</c:v>
                </c:pt>
                <c:pt idx="118">
                  <c:v>2950000</c:v>
                </c:pt>
                <c:pt idx="119">
                  <c:v>2740000</c:v>
                </c:pt>
                <c:pt idx="120">
                  <c:v>2750000</c:v>
                </c:pt>
                <c:pt idx="121">
                  <c:v>3000000</c:v>
                </c:pt>
                <c:pt idx="122">
                  <c:v>3090000</c:v>
                </c:pt>
                <c:pt idx="123">
                  <c:v>3420000</c:v>
                </c:pt>
                <c:pt idx="124">
                  <c:v>3310000</c:v>
                </c:pt>
                <c:pt idx="125">
                  <c:v>3310000</c:v>
                </c:pt>
                <c:pt idx="126">
                  <c:v>3410000</c:v>
                </c:pt>
                <c:pt idx="127">
                  <c:v>3520000</c:v>
                </c:pt>
                <c:pt idx="128">
                  <c:v>3410000</c:v>
                </c:pt>
                <c:pt idx="129">
                  <c:v>3290000</c:v>
                </c:pt>
                <c:pt idx="130">
                  <c:v>3150000</c:v>
                </c:pt>
                <c:pt idx="131">
                  <c:v>3020000</c:v>
                </c:pt>
                <c:pt idx="132">
                  <c:v>2910000</c:v>
                </c:pt>
                <c:pt idx="133">
                  <c:v>3010000</c:v>
                </c:pt>
                <c:pt idx="134">
                  <c:v>3030000</c:v>
                </c:pt>
                <c:pt idx="135">
                  <c:v>3200000</c:v>
                </c:pt>
                <c:pt idx="136">
                  <c:v>3130000</c:v>
                </c:pt>
                <c:pt idx="137">
                  <c:v>3160000</c:v>
                </c:pt>
                <c:pt idx="138">
                  <c:v>3150000</c:v>
                </c:pt>
                <c:pt idx="139">
                  <c:v>3020000</c:v>
                </c:pt>
                <c:pt idx="140">
                  <c:v>2900000</c:v>
                </c:pt>
                <c:pt idx="141">
                  <c:v>2740000</c:v>
                </c:pt>
                <c:pt idx="142">
                  <c:v>2620000</c:v>
                </c:pt>
                <c:pt idx="143">
                  <c:v>2320000</c:v>
                </c:pt>
                <c:pt idx="144">
                  <c:v>2330000</c:v>
                </c:pt>
                <c:pt idx="145">
                  <c:v>2400000</c:v>
                </c:pt>
                <c:pt idx="146">
                  <c:v>2320000</c:v>
                </c:pt>
                <c:pt idx="147">
                  <c:v>2500000</c:v>
                </c:pt>
                <c:pt idx="148">
                  <c:v>2470000</c:v>
                </c:pt>
                <c:pt idx="149">
                  <c:v>2370000</c:v>
                </c:pt>
                <c:pt idx="150">
                  <c:v>2400000</c:v>
                </c:pt>
                <c:pt idx="151">
                  <c:v>2400000</c:v>
                </c:pt>
                <c:pt idx="152">
                  <c:v>2170000</c:v>
                </c:pt>
                <c:pt idx="153">
                  <c:v>2110000</c:v>
                </c:pt>
                <c:pt idx="154">
                  <c:v>1990000</c:v>
                </c:pt>
                <c:pt idx="155">
                  <c:v>1830000</c:v>
                </c:pt>
                <c:pt idx="156">
                  <c:v>1770000</c:v>
                </c:pt>
                <c:pt idx="157">
                  <c:v>1900000</c:v>
                </c:pt>
                <c:pt idx="158">
                  <c:v>1930000</c:v>
                </c:pt>
                <c:pt idx="159">
                  <c:v>2150000</c:v>
                </c:pt>
                <c:pt idx="160">
                  <c:v>2150000</c:v>
                </c:pt>
                <c:pt idx="161">
                  <c:v>2160000</c:v>
                </c:pt>
                <c:pt idx="162">
                  <c:v>2240000</c:v>
                </c:pt>
                <c:pt idx="163">
                  <c:v>2210000</c:v>
                </c:pt>
                <c:pt idx="164">
                  <c:v>2170000</c:v>
                </c:pt>
                <c:pt idx="165">
                  <c:v>2110000</c:v>
                </c:pt>
                <c:pt idx="166">
                  <c:v>2050000</c:v>
                </c:pt>
                <c:pt idx="167">
                  <c:v>1860000</c:v>
                </c:pt>
                <c:pt idx="168">
                  <c:v>1880000</c:v>
                </c:pt>
                <c:pt idx="169">
                  <c:v>1900000</c:v>
                </c:pt>
                <c:pt idx="170">
                  <c:v>1960000</c:v>
                </c:pt>
                <c:pt idx="171">
                  <c:v>2230000</c:v>
                </c:pt>
                <c:pt idx="172">
                  <c:v>2250000</c:v>
                </c:pt>
                <c:pt idx="173">
                  <c:v>2290000</c:v>
                </c:pt>
                <c:pt idx="174">
                  <c:v>2350000</c:v>
                </c:pt>
                <c:pt idx="175">
                  <c:v>2330000</c:v>
                </c:pt>
                <c:pt idx="176">
                  <c:v>2280000</c:v>
                </c:pt>
                <c:pt idx="177">
                  <c:v>2240000</c:v>
                </c:pt>
                <c:pt idx="178">
                  <c:v>2080000</c:v>
                </c:pt>
                <c:pt idx="179">
                  <c:v>1860000</c:v>
                </c:pt>
                <c:pt idx="180">
                  <c:v>1860000</c:v>
                </c:pt>
                <c:pt idx="181">
                  <c:v>1900000</c:v>
                </c:pt>
                <c:pt idx="182">
                  <c:v>2010000</c:v>
                </c:pt>
                <c:pt idx="183">
                  <c:v>2220000</c:v>
                </c:pt>
                <c:pt idx="184">
                  <c:v>2280000</c:v>
                </c:pt>
                <c:pt idx="185">
                  <c:v>2250000</c:v>
                </c:pt>
                <c:pt idx="186">
                  <c:v>2260000</c:v>
                </c:pt>
                <c:pt idx="187">
                  <c:v>2270000</c:v>
                </c:pt>
                <c:pt idx="188">
                  <c:v>2190000</c:v>
                </c:pt>
                <c:pt idx="189">
                  <c:v>2110000</c:v>
                </c:pt>
                <c:pt idx="190">
                  <c:v>2040000</c:v>
                </c:pt>
                <c:pt idx="191">
                  <c:v>1760000</c:v>
                </c:pt>
                <c:pt idx="192">
                  <c:v>1820000</c:v>
                </c:pt>
                <c:pt idx="193">
                  <c:v>1870000</c:v>
                </c:pt>
                <c:pt idx="194">
                  <c:v>1960000</c:v>
                </c:pt>
                <c:pt idx="195">
                  <c:v>2120000</c:v>
                </c:pt>
                <c:pt idx="196">
                  <c:v>2140000</c:v>
                </c:pt>
                <c:pt idx="197">
                  <c:v>2110000</c:v>
                </c:pt>
                <c:pt idx="198">
                  <c:v>2110000</c:v>
                </c:pt>
                <c:pt idx="199">
                  <c:v>2010000</c:v>
                </c:pt>
                <c:pt idx="200">
                  <c:v>2030000</c:v>
                </c:pt>
                <c:pt idx="201">
                  <c:v>2010000</c:v>
                </c:pt>
                <c:pt idx="202">
                  <c:v>1850000</c:v>
                </c:pt>
                <c:pt idx="203">
                  <c:v>1650000</c:v>
                </c:pt>
                <c:pt idx="204">
                  <c:v>1680000</c:v>
                </c:pt>
                <c:pt idx="205">
                  <c:v>1730000</c:v>
                </c:pt>
                <c:pt idx="206">
                  <c:v>1800000</c:v>
                </c:pt>
                <c:pt idx="207">
                  <c:v>1920000</c:v>
                </c:pt>
                <c:pt idx="208">
                  <c:v>1970000</c:v>
                </c:pt>
                <c:pt idx="209">
                  <c:v>1940000</c:v>
                </c:pt>
                <c:pt idx="210">
                  <c:v>1920000</c:v>
                </c:pt>
                <c:pt idx="211">
                  <c:v>1870000</c:v>
                </c:pt>
                <c:pt idx="212">
                  <c:v>1860000</c:v>
                </c:pt>
                <c:pt idx="213">
                  <c:v>1800000</c:v>
                </c:pt>
                <c:pt idx="214">
                  <c:v>1670000</c:v>
                </c:pt>
                <c:pt idx="215">
                  <c:v>1460000</c:v>
                </c:pt>
                <c:pt idx="216">
                  <c:v>1520000</c:v>
                </c:pt>
                <c:pt idx="217">
                  <c:v>1580000</c:v>
                </c:pt>
                <c:pt idx="218">
                  <c:v>1640000</c:v>
                </c:pt>
                <c:pt idx="219">
                  <c:v>1800000</c:v>
                </c:pt>
                <c:pt idx="220">
                  <c:v>1870000</c:v>
                </c:pt>
                <c:pt idx="221">
                  <c:v>1930000</c:v>
                </c:pt>
                <c:pt idx="222">
                  <c:v>1920000</c:v>
                </c:pt>
                <c:pt idx="223">
                  <c:v>1910000</c:v>
                </c:pt>
                <c:pt idx="224">
                  <c:v>1880000</c:v>
                </c:pt>
                <c:pt idx="225">
                  <c:v>1850000</c:v>
                </c:pt>
                <c:pt idx="226">
                  <c:v>1740000</c:v>
                </c:pt>
                <c:pt idx="227">
                  <c:v>1530000</c:v>
                </c:pt>
                <c:pt idx="228">
                  <c:v>1590000</c:v>
                </c:pt>
                <c:pt idx="229">
                  <c:v>1630000</c:v>
                </c:pt>
                <c:pt idx="230">
                  <c:v>1670000</c:v>
                </c:pt>
                <c:pt idx="231">
                  <c:v>1830000</c:v>
                </c:pt>
                <c:pt idx="232">
                  <c:v>1910000</c:v>
                </c:pt>
                <c:pt idx="233">
                  <c:v>1920000</c:v>
                </c:pt>
                <c:pt idx="234">
                  <c:v>1900000</c:v>
                </c:pt>
                <c:pt idx="235">
                  <c:v>1830000</c:v>
                </c:pt>
                <c:pt idx="236">
                  <c:v>1820000</c:v>
                </c:pt>
                <c:pt idx="237">
                  <c:v>1770000</c:v>
                </c:pt>
                <c:pt idx="238">
                  <c:v>1640000</c:v>
                </c:pt>
                <c:pt idx="239">
                  <c:v>1390000</c:v>
                </c:pt>
                <c:pt idx="240">
                  <c:v>1400000</c:v>
                </c:pt>
                <c:pt idx="241">
                  <c:v>1460000</c:v>
                </c:pt>
                <c:pt idx="242">
                  <c:v>1500000</c:v>
                </c:pt>
                <c:pt idx="243">
                  <c:v>1000000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92-4825-9F19-CD7474BDC5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40146592"/>
        <c:axId val="2006073952"/>
      </c:lineChart>
      <c:catAx>
        <c:axId val="194014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073952"/>
        <c:crosses val="autoZero"/>
        <c:auto val="1"/>
        <c:lblAlgn val="ctr"/>
        <c:lblOffset val="100"/>
        <c:noMultiLvlLbl val="0"/>
      </c:catAx>
      <c:valAx>
        <c:axId val="200607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0146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2019 - Jan</c:v>
                </c:pt>
                <c:pt idx="1">
                  <c:v>2019 - Feb</c:v>
                </c:pt>
                <c:pt idx="2">
                  <c:v>2019 - Mar</c:v>
                </c:pt>
                <c:pt idx="3">
                  <c:v>2019 - Apr</c:v>
                </c:pt>
                <c:pt idx="4">
                  <c:v>2019 - May</c:v>
                </c:pt>
                <c:pt idx="5">
                  <c:v>2019 - Jun</c:v>
                </c:pt>
                <c:pt idx="6">
                  <c:v>2019 - Jul</c:v>
                </c:pt>
                <c:pt idx="7">
                  <c:v>2019 - Aug</c:v>
                </c:pt>
                <c:pt idx="8">
                  <c:v>2019 - Sep</c:v>
                </c:pt>
                <c:pt idx="9">
                  <c:v>2019 - Oct</c:v>
                </c:pt>
                <c:pt idx="10">
                  <c:v>2019 - Nov</c:v>
                </c:pt>
                <c:pt idx="11">
                  <c:v>2019 - Dec</c:v>
                </c:pt>
                <c:pt idx="12">
                  <c:v>2020 - Jan</c:v>
                </c:pt>
                <c:pt idx="13">
                  <c:v>2020 - Feb</c:v>
                </c:pt>
                <c:pt idx="14">
                  <c:v>2020 - Mar</c:v>
                </c:pt>
                <c:pt idx="15">
                  <c:v>2020 - Apr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102.9</c:v>
                </c:pt>
                <c:pt idx="1">
                  <c:v>101.9</c:v>
                </c:pt>
                <c:pt idx="2">
                  <c:v>105.4</c:v>
                </c:pt>
                <c:pt idx="3">
                  <c:v>104.2</c:v>
                </c:pt>
                <c:pt idx="4">
                  <c:v>105</c:v>
                </c:pt>
                <c:pt idx="5">
                  <c:v>109.2</c:v>
                </c:pt>
                <c:pt idx="6">
                  <c:v>105.7</c:v>
                </c:pt>
                <c:pt idx="7">
                  <c:v>106.9</c:v>
                </c:pt>
                <c:pt idx="8">
                  <c:v>107.9</c:v>
                </c:pt>
                <c:pt idx="9">
                  <c:v>107.2</c:v>
                </c:pt>
                <c:pt idx="10">
                  <c:v>108</c:v>
                </c:pt>
                <c:pt idx="11">
                  <c:v>103.4</c:v>
                </c:pt>
                <c:pt idx="12">
                  <c:v>108.9</c:v>
                </c:pt>
                <c:pt idx="13">
                  <c:v>111.4</c:v>
                </c:pt>
                <c:pt idx="14">
                  <c:v>88.2</c:v>
                </c:pt>
                <c:pt idx="15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0B-48B3-9275-40302B1EC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289359"/>
        <c:axId val="305691711"/>
      </c:bar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0.02431</cdr:x>
      <cdr:y>0.88773</cdr:y>
    </cdr:from>
    <cdr:to>
      <cdr:x>0.32986</cdr:x>
      <cdr:y>0.95718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6434693-711D-4C4D-9A71-63407C90A57A}"/>
            </a:ext>
          </a:extLst>
        </cdr:cNvPr>
        <cdr:cNvSpPr txBox="1"/>
      </cdr:nvSpPr>
      <cdr:spPr>
        <a:xfrm xmlns:a="http://schemas.openxmlformats.org/drawingml/2006/main">
          <a:off x="111125" y="2435225"/>
          <a:ext cx="1397000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i="1"/>
            <a:t>Source: BLS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0.06845</cdr:x>
      <cdr:y>0.35264</cdr:y>
    </cdr:from>
    <cdr:to>
      <cdr:x>0.9881</cdr:x>
      <cdr:y>0.36617</cdr:y>
    </cdr:to>
    <cdr:sp macro="" textlink="">
      <cdr:nvSpPr>
        <cdr:cNvPr id="2" name="Right Arrow 1"/>
        <cdr:cNvSpPr/>
      </cdr:nvSpPr>
      <cdr:spPr>
        <a:xfrm xmlns:a="http://schemas.openxmlformats.org/drawingml/2006/main">
          <a:off x="563336" y="1191850"/>
          <a:ext cx="7568293" cy="4571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 units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r">
              <a:defRPr sz="1500"/>
            </a:lvl1pPr>
          </a:lstStyle>
          <a:p>
            <a:fld id="{92EB044E-1459-8B4C-9A04-CF867F45D65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334" tIns="56167" rIns="112334" bIns="5616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</p:spPr>
        <p:txBody>
          <a:bodyPr vert="horz" lIns="112334" tIns="56167" rIns="112334" bIns="5616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B0262879-C27F-D04E-B221-29D4FE30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67F137B-2D4B-6344-851D-D0613784F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2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2B8E18-03DD-794C-AA33-0ED0D595A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ird&#10;&#10;Description automatically generated">
            <a:extLst>
              <a:ext uri="{FF2B5EF4-FFF2-40B4-BE49-F238E27FC236}">
                <a16:creationId xmlns:a16="http://schemas.microsoft.com/office/drawing/2014/main" id="{55252AA7-21C9-CB45-B76C-840E1A9349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B409F82-E6A0-D443-BE73-05C5BAF68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7094" y="0"/>
            <a:ext cx="7544906" cy="4054206"/>
          </a:xfrm>
          <a:custGeom>
            <a:avLst/>
            <a:gdLst>
              <a:gd name="connsiteX0" fmla="*/ 0 w 5036598"/>
              <a:gd name="connsiteY0" fmla="*/ 0 h 4037428"/>
              <a:gd name="connsiteX1" fmla="*/ 5036598 w 5036598"/>
              <a:gd name="connsiteY1" fmla="*/ 0 h 4037428"/>
              <a:gd name="connsiteX2" fmla="*/ 5036598 w 5036598"/>
              <a:gd name="connsiteY2" fmla="*/ 4037428 h 4037428"/>
              <a:gd name="connsiteX3" fmla="*/ 0 w 5036598"/>
              <a:gd name="connsiteY3" fmla="*/ 4037428 h 4037428"/>
              <a:gd name="connsiteX4" fmla="*/ 0 w 5036598"/>
              <a:gd name="connsiteY4" fmla="*/ 0 h 4037428"/>
              <a:gd name="connsiteX0" fmla="*/ 2508308 w 7544906"/>
              <a:gd name="connsiteY0" fmla="*/ 0 h 4054206"/>
              <a:gd name="connsiteX1" fmla="*/ 7544906 w 7544906"/>
              <a:gd name="connsiteY1" fmla="*/ 0 h 4054206"/>
              <a:gd name="connsiteX2" fmla="*/ 7544906 w 7544906"/>
              <a:gd name="connsiteY2" fmla="*/ 4037428 h 4054206"/>
              <a:gd name="connsiteX3" fmla="*/ 0 w 7544906"/>
              <a:gd name="connsiteY3" fmla="*/ 4054206 h 4054206"/>
              <a:gd name="connsiteX4" fmla="*/ 2508308 w 7544906"/>
              <a:gd name="connsiteY4" fmla="*/ 0 h 4054206"/>
              <a:gd name="connsiteX0" fmla="*/ 4060271 w 7544906"/>
              <a:gd name="connsiteY0" fmla="*/ 0 h 4054206"/>
              <a:gd name="connsiteX1" fmla="*/ 7544906 w 7544906"/>
              <a:gd name="connsiteY1" fmla="*/ 0 h 4054206"/>
              <a:gd name="connsiteX2" fmla="*/ 7544906 w 7544906"/>
              <a:gd name="connsiteY2" fmla="*/ 4037428 h 4054206"/>
              <a:gd name="connsiteX3" fmla="*/ 0 w 7544906"/>
              <a:gd name="connsiteY3" fmla="*/ 4054206 h 4054206"/>
              <a:gd name="connsiteX4" fmla="*/ 4060271 w 7544906"/>
              <a:gd name="connsiteY4" fmla="*/ 0 h 405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4906" h="4054206">
                <a:moveTo>
                  <a:pt x="4060271" y="0"/>
                </a:moveTo>
                <a:lnTo>
                  <a:pt x="7544906" y="0"/>
                </a:lnTo>
                <a:lnTo>
                  <a:pt x="7544906" y="4037428"/>
                </a:lnTo>
                <a:lnTo>
                  <a:pt x="0" y="4054206"/>
                </a:lnTo>
                <a:lnTo>
                  <a:pt x="4060271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D4ED7803-9569-7D4B-936E-BA8792F9A2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70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E43426-774D-8845-8101-BB6A805B7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AA6F70-8FA3-3D4D-B078-F36510874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739618" cy="5809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05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4D778D-D401-A844-8A13-3E2F2427E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63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AB56A79-BC44-114E-B7C5-7076F011C3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84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4A63089-F6C5-7946-A234-AFAD1AC6FF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6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5C575CC-6136-574D-9C4E-75CA3019E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1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B6F5040-1876-F847-835E-5BF794B317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1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AC7141-5F24-7647-93F5-C0D4BF569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1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7744F2-8046-FF4E-8BA4-1310AF2A6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6BFFC4D-0186-1948-8EFF-701C769A8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73961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8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FB65008-AA40-AE46-BE6C-A75D3714A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5B3C489-1EFA-444A-B50C-7A0150F07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2034137"/>
          </a:xfrm>
          <a:custGeom>
            <a:avLst/>
            <a:gdLst>
              <a:gd name="connsiteX0" fmla="*/ 0 w 12192000"/>
              <a:gd name="connsiteY0" fmla="*/ 0 h 2025748"/>
              <a:gd name="connsiteX1" fmla="*/ 12192000 w 12192000"/>
              <a:gd name="connsiteY1" fmla="*/ 0 h 2025748"/>
              <a:gd name="connsiteX2" fmla="*/ 12192000 w 12192000"/>
              <a:gd name="connsiteY2" fmla="*/ 2025748 h 2025748"/>
              <a:gd name="connsiteX3" fmla="*/ 0 w 12192000"/>
              <a:gd name="connsiteY3" fmla="*/ 2025748 h 2025748"/>
              <a:gd name="connsiteX4" fmla="*/ 0 w 12192000"/>
              <a:gd name="connsiteY4" fmla="*/ 0 h 2025748"/>
              <a:gd name="connsiteX0" fmla="*/ 0 w 12192000"/>
              <a:gd name="connsiteY0" fmla="*/ 0 h 2034137"/>
              <a:gd name="connsiteX1" fmla="*/ 12192000 w 12192000"/>
              <a:gd name="connsiteY1" fmla="*/ 0 h 2034137"/>
              <a:gd name="connsiteX2" fmla="*/ 12192000 w 12192000"/>
              <a:gd name="connsiteY2" fmla="*/ 2025748 h 2034137"/>
              <a:gd name="connsiteX3" fmla="*/ 2030136 w 12192000"/>
              <a:gd name="connsiteY3" fmla="*/ 2034137 h 2034137"/>
              <a:gd name="connsiteX4" fmla="*/ 0 w 12192000"/>
              <a:gd name="connsiteY4" fmla="*/ 0 h 2034137"/>
              <a:gd name="connsiteX0" fmla="*/ 0 w 12192000"/>
              <a:gd name="connsiteY0" fmla="*/ 0 h 2034137"/>
              <a:gd name="connsiteX1" fmla="*/ 10161864 w 12192000"/>
              <a:gd name="connsiteY1" fmla="*/ 0 h 2034137"/>
              <a:gd name="connsiteX2" fmla="*/ 12192000 w 12192000"/>
              <a:gd name="connsiteY2" fmla="*/ 2025748 h 2034137"/>
              <a:gd name="connsiteX3" fmla="*/ 2030136 w 12192000"/>
              <a:gd name="connsiteY3" fmla="*/ 2034137 h 2034137"/>
              <a:gd name="connsiteX4" fmla="*/ 0 w 12192000"/>
              <a:gd name="connsiteY4" fmla="*/ 0 h 203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034137">
                <a:moveTo>
                  <a:pt x="0" y="0"/>
                </a:moveTo>
                <a:lnTo>
                  <a:pt x="10161864" y="0"/>
                </a:lnTo>
                <a:lnTo>
                  <a:pt x="12192000" y="2025748"/>
                </a:lnTo>
                <a:lnTo>
                  <a:pt x="2030136" y="203413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821732A-3D21-1C4A-BF0F-9833C05DA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8278C4-4195-A641-A1F6-9480F9B4D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557932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0B419D-7570-934D-8985-13EFAA2B27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3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6A6B46-127B-CF40-AD25-9A6724525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65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5CD3B3-5AE7-4CF3-BF56-C6262CCC8483}"/>
              </a:ext>
            </a:extLst>
          </p:cNvPr>
          <p:cNvSpPr txBox="1"/>
          <p:nvPr/>
        </p:nvSpPr>
        <p:spPr>
          <a:xfrm>
            <a:off x="5659955" y="1375782"/>
            <a:ext cx="5624360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/>
              <a:t>Market Outlook</a:t>
            </a:r>
          </a:p>
          <a:p>
            <a:endParaRPr lang="en-US" sz="3500" dirty="0"/>
          </a:p>
          <a:p>
            <a:r>
              <a:rPr lang="en-US" sz="2400" dirty="0"/>
              <a:t>Week of June 8 to 12</a:t>
            </a:r>
          </a:p>
          <a:p>
            <a:endParaRPr lang="en-US" sz="3500" dirty="0"/>
          </a:p>
          <a:p>
            <a:r>
              <a:rPr lang="en-US" sz="3000" dirty="0"/>
              <a:t>Lawrence Yun</a:t>
            </a:r>
          </a:p>
          <a:p>
            <a:r>
              <a:rPr lang="en-US" sz="3000" dirty="0"/>
              <a:t>Chief Economist</a:t>
            </a:r>
          </a:p>
          <a:p>
            <a:r>
              <a:rPr lang="en-US" sz="3000" dirty="0"/>
              <a:t>National Association of REALTORS®</a:t>
            </a:r>
          </a:p>
        </p:txBody>
      </p:sp>
    </p:spTree>
    <p:extLst>
      <p:ext uri="{BB962C8B-B14F-4D97-AF65-F5344CB8AC3E}">
        <p14:creationId xmlns:p14="http://schemas.microsoft.com/office/powerpoint/2010/main" val="3480717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30-Year Mortgage Rate can fall Further …</a:t>
            </a:r>
          </a:p>
          <a:p>
            <a:r>
              <a:rPr lang="en-US" sz="3000" dirty="0"/>
              <a:t>Because of Super-low 10-year Treasury Yields …</a:t>
            </a:r>
          </a:p>
          <a:p>
            <a:r>
              <a:rPr lang="en-US" sz="3000" dirty="0"/>
              <a:t>But Jumbo Loans not Working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028CBF08-CC41-4824-947A-A25EDA11164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5899" y="2152721"/>
          <a:ext cx="9431861" cy="3668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666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Inventory</a:t>
            </a:r>
          </a:p>
          <a:p>
            <a:r>
              <a:rPr lang="en-US" sz="2200" dirty="0"/>
              <a:t>Low Pre-Pandemic … Lower During Pandemic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3AE688A-7329-4AC0-97C3-87E1F15ACC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1712781"/>
              </p:ext>
            </p:extLst>
          </p:nvPr>
        </p:nvGraphicFramePr>
        <p:xfrm>
          <a:off x="325120" y="1425789"/>
          <a:ext cx="10261600" cy="4162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34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Pending Contracts … March and April Pandemic Impact …</a:t>
            </a:r>
          </a:p>
          <a:p>
            <a:r>
              <a:rPr lang="en-US" sz="3500" dirty="0"/>
              <a:t>Improve in May … Even Better in Later Months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428D4091-6BD2-400A-9442-C3C87AF3AE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229113"/>
              </p:ext>
            </p:extLst>
          </p:nvPr>
        </p:nvGraphicFramePr>
        <p:xfrm>
          <a:off x="609600" y="1608669"/>
          <a:ext cx="9946640" cy="3806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680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Early Phase of Home Buying Process</a:t>
            </a:r>
          </a:p>
          <a:p>
            <a:r>
              <a:rPr lang="en-US" sz="3500" dirty="0"/>
              <a:t>Mortgage Application to Buy a Home … Worst is Over?</a:t>
            </a:r>
          </a:p>
          <a:p>
            <a:endParaRPr lang="en-US" sz="3500" dirty="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F1974DD6-3B4F-439E-B3B0-0D7B7A5059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4831442"/>
              </p:ext>
            </p:extLst>
          </p:nvPr>
        </p:nvGraphicFramePr>
        <p:xfrm>
          <a:off x="609600" y="1608669"/>
          <a:ext cx="9916160" cy="3237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7094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03995"/>
                </a:solidFill>
                <a:latin typeface="Montserrat" pitchFamily="2" charset="77"/>
              </a:rPr>
              <a:t>Housing Shortage …</a:t>
            </a:r>
          </a:p>
          <a:p>
            <a:r>
              <a:rPr lang="en-US" sz="2400" b="1" dirty="0">
                <a:solidFill>
                  <a:srgbClr val="B03995"/>
                </a:solidFill>
                <a:latin typeface="Montserrat" pitchFamily="2" charset="77"/>
              </a:rPr>
              <a:t>Falling Below Normal Again during Pandemic</a:t>
            </a:r>
            <a:endParaRPr lang="en-US" sz="1600" b="1" dirty="0">
              <a:solidFill>
                <a:srgbClr val="B03995"/>
              </a:solidFill>
              <a:latin typeface="Montserrat" pitchFamily="2" charset="77"/>
            </a:endParaRP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83DA5C4A-74FF-41F5-9123-C28F11C13D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124895"/>
              </p:ext>
            </p:extLst>
          </p:nvPr>
        </p:nvGraphicFramePr>
        <p:xfrm>
          <a:off x="294640" y="1207776"/>
          <a:ext cx="10972800" cy="4506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9787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03995"/>
                </a:solidFill>
                <a:latin typeface="Montserrat" pitchFamily="2" charset="77"/>
              </a:rPr>
              <a:t>Federal Budget Deficit … $4 trillion in 2020 … Who will buy U.S. debt?</a:t>
            </a:r>
            <a:r>
              <a:rPr lang="en-US" sz="1600" b="1" dirty="0">
                <a:solidFill>
                  <a:srgbClr val="B03995"/>
                </a:solidFill>
                <a:latin typeface="Montserrat" pitchFamily="2" charset="77"/>
              </a:rPr>
              <a:t> </a:t>
            </a:r>
            <a:endParaRPr lang="en-US" sz="2400" b="1" dirty="0">
              <a:solidFill>
                <a:srgbClr val="B03995"/>
              </a:solidFill>
              <a:latin typeface="Montserrat" pitchFamily="2" charset="77"/>
            </a:endParaRP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CDEB5CBB-A9A4-4205-A019-BBCFF2DB42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0157781"/>
              </p:ext>
            </p:extLst>
          </p:nvPr>
        </p:nvGraphicFramePr>
        <p:xfrm>
          <a:off x="312279" y="1029913"/>
          <a:ext cx="10470163" cy="433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8720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A51B662-1DF8-9540-9000-8971C2AB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024" y="-1320488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1E7AE5-B498-5A41-B88D-55AC40A762FC}"/>
              </a:ext>
            </a:extLst>
          </p:cNvPr>
          <p:cNvSpPr txBox="1"/>
          <p:nvPr/>
        </p:nvSpPr>
        <p:spPr>
          <a:xfrm>
            <a:off x="6595885" y="3315930"/>
            <a:ext cx="576293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b="1" dirty="0">
                <a:solidFill>
                  <a:srgbClr val="B03995"/>
                </a:solidFill>
                <a:latin typeface="Montserrat" pitchFamily="2" charset="77"/>
              </a:rPr>
              <a:t>OUTLOOK 2020-2021</a:t>
            </a:r>
          </a:p>
        </p:txBody>
      </p:sp>
    </p:spTree>
    <p:extLst>
      <p:ext uri="{BB962C8B-B14F-4D97-AF65-F5344CB8AC3E}">
        <p14:creationId xmlns:p14="http://schemas.microsoft.com/office/powerpoint/2010/main" val="1898866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2020 Quarterly Forecast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2B7C455-D9A3-4C2E-83DE-B7F08600F6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8043843"/>
              </p:ext>
            </p:extLst>
          </p:nvPr>
        </p:nvGraphicFramePr>
        <p:xfrm>
          <a:off x="609600" y="1608669"/>
          <a:ext cx="1024128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3760">
                  <a:extLst>
                    <a:ext uri="{9D8B030D-6E8A-4147-A177-3AD203B41FA5}">
                      <a16:colId xmlns:a16="http://schemas.microsoft.com/office/drawing/2014/main" val="3836539165"/>
                    </a:ext>
                  </a:extLst>
                </a:gridCol>
                <a:gridCol w="3413760">
                  <a:extLst>
                    <a:ext uri="{9D8B030D-6E8A-4147-A177-3AD203B41FA5}">
                      <a16:colId xmlns:a16="http://schemas.microsoft.com/office/drawing/2014/main" val="3344077311"/>
                    </a:ext>
                  </a:extLst>
                </a:gridCol>
                <a:gridCol w="3413760">
                  <a:extLst>
                    <a:ext uri="{9D8B030D-6E8A-4147-A177-3AD203B41FA5}">
                      <a16:colId xmlns:a16="http://schemas.microsoft.com/office/drawing/2014/main" val="1928391528"/>
                    </a:ext>
                  </a:extLst>
                </a:gridCol>
              </a:tblGrid>
              <a:tr h="47413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Annualized Rate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Year over year change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9979588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2018</a:t>
                      </a:r>
                    </a:p>
                  </a:txBody>
                  <a:tcPr marL="121920" marR="121920" marT="60960" marB="6096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5.34 million</a:t>
                      </a:r>
                    </a:p>
                  </a:txBody>
                  <a:tcPr marL="121920" marR="121920" marT="60960" marB="6096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121920" marR="121920" marT="60960" marB="6096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183270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2019</a:t>
                      </a:r>
                    </a:p>
                  </a:txBody>
                  <a:tcPr marL="121920" marR="121920" marT="60960" marB="6096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5.34 million</a:t>
                      </a:r>
                    </a:p>
                  </a:txBody>
                  <a:tcPr marL="121920" marR="121920" marT="60960" marB="6096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121920" marR="121920" marT="60960" marB="6096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97048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2020 Q1 actual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5.48 million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+5%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117597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2020 Q2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3.8  million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-28%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878578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marL="0" marR="0" lvl="0" indent="0" algn="ctr" defTabSz="910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2020 Q3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4.7  million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-13%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79098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marL="0" marR="0" lvl="0" indent="0" algn="ctr" defTabSz="910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2020 Q4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5.1  million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-6%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86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858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Annual Forecast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F6B1C65-0E33-4BE7-AEF0-6DD68B4C77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337908"/>
              </p:ext>
            </p:extLst>
          </p:nvPr>
        </p:nvGraphicFramePr>
        <p:xfrm>
          <a:off x="918182" y="1340343"/>
          <a:ext cx="8959701" cy="451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4115">
                  <a:extLst>
                    <a:ext uri="{9D8B030D-6E8A-4147-A177-3AD203B41FA5}">
                      <a16:colId xmlns:a16="http://schemas.microsoft.com/office/drawing/2014/main" val="2649918835"/>
                    </a:ext>
                  </a:extLst>
                </a:gridCol>
                <a:gridCol w="2276917">
                  <a:extLst>
                    <a:ext uri="{9D8B030D-6E8A-4147-A177-3AD203B41FA5}">
                      <a16:colId xmlns:a16="http://schemas.microsoft.com/office/drawing/2014/main" val="1029171496"/>
                    </a:ext>
                  </a:extLst>
                </a:gridCol>
                <a:gridCol w="2276917">
                  <a:extLst>
                    <a:ext uri="{9D8B030D-6E8A-4147-A177-3AD203B41FA5}">
                      <a16:colId xmlns:a16="http://schemas.microsoft.com/office/drawing/2014/main" val="1444645895"/>
                    </a:ext>
                  </a:extLst>
                </a:gridCol>
              </a:tblGrid>
              <a:tr h="1096335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2019 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2020</a:t>
                      </a:r>
                    </a:p>
                    <a:p>
                      <a:pPr algn="ctr"/>
                      <a:r>
                        <a:rPr lang="en-US" sz="2100" dirty="0"/>
                        <a:t>Forecast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2021</a:t>
                      </a:r>
                    </a:p>
                    <a:p>
                      <a:pPr algn="ctr"/>
                      <a:r>
                        <a:rPr lang="en-US" sz="2100" dirty="0"/>
                        <a:t>Forecast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181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GDP Growth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2.3%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-4.5%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+3%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025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Job Gains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2.2 million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- 4 million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+ 2 million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233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Home Prices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4.8%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3% to 5%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1% to 3%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233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Home Sales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0%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-10% to -13%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rgbClr val="FF0000"/>
                          </a:solidFill>
                        </a:rPr>
                        <a:t>+13 to +18%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48463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096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890407-7864-48AC-85DF-F60C36AD8B52}"/>
              </a:ext>
            </a:extLst>
          </p:cNvPr>
          <p:cNvSpPr txBox="1"/>
          <p:nvPr/>
        </p:nvSpPr>
        <p:spPr>
          <a:xfrm>
            <a:off x="1095178" y="327222"/>
            <a:ext cx="1041144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dirty="0"/>
              <a:t>Permanent Changes after Pandemic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476A7-FC5B-4F95-A8DD-1F19862AB0A2}"/>
              </a:ext>
            </a:extLst>
          </p:cNvPr>
          <p:cNvSpPr txBox="1"/>
          <p:nvPr/>
        </p:nvSpPr>
        <p:spPr>
          <a:xfrm>
            <a:off x="5735276" y="2017781"/>
            <a:ext cx="3900363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Virtual Office Meetings</a:t>
            </a:r>
          </a:p>
          <a:p>
            <a:endParaRPr lang="en-US" sz="2500" dirty="0"/>
          </a:p>
          <a:p>
            <a:r>
              <a:rPr lang="en-US" sz="2500" dirty="0"/>
              <a:t>More Remote Working</a:t>
            </a:r>
          </a:p>
          <a:p>
            <a:endParaRPr lang="en-US" sz="2500" dirty="0"/>
          </a:p>
          <a:p>
            <a:r>
              <a:rPr lang="en-US" sz="2500" dirty="0"/>
              <a:t>Less Traffic near City Centers</a:t>
            </a:r>
          </a:p>
          <a:p>
            <a:endParaRPr lang="en-US" sz="2500" dirty="0"/>
          </a:p>
          <a:p>
            <a:r>
              <a:rPr lang="en-US" sz="2500" dirty="0"/>
              <a:t>Move Further Out </a:t>
            </a:r>
          </a:p>
          <a:p>
            <a:endParaRPr lang="en-US" sz="2500" dirty="0"/>
          </a:p>
          <a:p>
            <a:r>
              <a:rPr lang="en-US" sz="2500" dirty="0"/>
              <a:t>Larger House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5026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03995"/>
                </a:solidFill>
                <a:latin typeface="Montserrat" pitchFamily="2" charset="77"/>
              </a:rPr>
              <a:t>GDP Details in 2020 Q1</a:t>
            </a:r>
            <a:endParaRPr lang="en-US" sz="1600" b="1" dirty="0">
              <a:solidFill>
                <a:srgbClr val="B03995"/>
              </a:solidFill>
              <a:latin typeface="Montserrat" pitchFamily="2" charset="77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C77A53D-2876-4324-944D-3AF55607DA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14710"/>
              </p:ext>
            </p:extLst>
          </p:nvPr>
        </p:nvGraphicFramePr>
        <p:xfrm>
          <a:off x="304800" y="1681480"/>
          <a:ext cx="95504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3375">
                  <a:extLst>
                    <a:ext uri="{9D8B030D-6E8A-4147-A177-3AD203B41FA5}">
                      <a16:colId xmlns:a16="http://schemas.microsoft.com/office/drawing/2014/main" val="838238820"/>
                    </a:ext>
                  </a:extLst>
                </a:gridCol>
                <a:gridCol w="3937025">
                  <a:extLst>
                    <a:ext uri="{9D8B030D-6E8A-4147-A177-3AD203B41FA5}">
                      <a16:colId xmlns:a16="http://schemas.microsoft.com/office/drawing/2014/main" val="622524449"/>
                    </a:ext>
                  </a:extLst>
                </a:gridCol>
              </a:tblGrid>
              <a:tr h="4293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2020 Q1 or April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% change annualized rate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63847067"/>
                  </a:ext>
                </a:extLst>
              </a:tr>
              <a:tr h="4293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GDP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-5.0%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13063553"/>
                  </a:ext>
                </a:extLst>
              </a:tr>
              <a:tr h="4293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Consumer Spending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-7%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50810910"/>
                  </a:ext>
                </a:extLst>
              </a:tr>
              <a:tr h="4293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Business Spending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-8%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57986659"/>
                  </a:ext>
                </a:extLst>
              </a:tr>
              <a:tr h="7410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Residential Investment</a:t>
                      </a:r>
                    </a:p>
                    <a:p>
                      <a:pPr algn="ctr"/>
                      <a:r>
                        <a:rPr lang="en-US" sz="2400" dirty="0"/>
                        <a:t>(Home building, home sales, remodeling)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+18%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9643976"/>
                  </a:ext>
                </a:extLst>
              </a:tr>
              <a:tr h="4293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Personal Income in April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+12%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08787341"/>
                  </a:ext>
                </a:extLst>
              </a:tr>
              <a:tr h="4293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Savings Rate in April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33% (from 8% a year ago)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00948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81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666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03995"/>
                </a:solidFill>
                <a:latin typeface="Montserrat" pitchFamily="2" charset="77"/>
              </a:rPr>
              <a:t>20.5 M jobs lost in April 2020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7118CB4-3FAE-4DF8-9FB2-B710307B59E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574159" y="794415"/>
          <a:ext cx="10239153" cy="606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802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03995"/>
                </a:solidFill>
                <a:latin typeface="Montserrat" pitchFamily="2" charset="77"/>
              </a:rPr>
              <a:t>Total Payroll Jobs in the U.S.; 2.5 million job creations in May</a:t>
            </a:r>
            <a:endParaRPr lang="en-US" sz="1600" b="1" dirty="0">
              <a:solidFill>
                <a:srgbClr val="B03995"/>
              </a:solidFill>
              <a:latin typeface="Montserrat" pitchFamily="2" charset="77"/>
            </a:endParaRP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83DA5C4A-74FF-41F5-9123-C28F11C13D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9866469"/>
              </p:ext>
            </p:extLst>
          </p:nvPr>
        </p:nvGraphicFramePr>
        <p:xfrm>
          <a:off x="294640" y="1207776"/>
          <a:ext cx="10972800" cy="4506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0764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03995"/>
                </a:solidFill>
                <a:latin typeface="Montserrat" pitchFamily="2" charset="77"/>
              </a:rPr>
              <a:t>Total Payroll Jobs in North Carolina in April</a:t>
            </a:r>
            <a:endParaRPr lang="en-US" sz="1600" b="1" dirty="0">
              <a:solidFill>
                <a:srgbClr val="B03995"/>
              </a:solidFill>
              <a:latin typeface="Montserrat" pitchFamily="2" charset="77"/>
            </a:endParaRP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83DA5C4A-74FF-41F5-9123-C28F11C13D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132219"/>
              </p:ext>
            </p:extLst>
          </p:nvPr>
        </p:nvGraphicFramePr>
        <p:xfrm>
          <a:off x="294640" y="1207776"/>
          <a:ext cx="10972800" cy="4506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4958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u="sng" dirty="0"/>
              <a:t>New </a:t>
            </a:r>
            <a:r>
              <a:rPr lang="en-US" sz="3500" dirty="0"/>
              <a:t>Cases of Unemployment Relief in NC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3AE688A-7329-4AC0-97C3-87E1F15ACC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180260"/>
              </p:ext>
            </p:extLst>
          </p:nvPr>
        </p:nvGraphicFramePr>
        <p:xfrm>
          <a:off x="325120" y="1425789"/>
          <a:ext cx="10261600" cy="4162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888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u="sng" dirty="0"/>
              <a:t>Total </a:t>
            </a:r>
            <a:r>
              <a:rPr lang="en-US" sz="3500" dirty="0"/>
              <a:t>Cases of Unemployment Relief in NC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3AE688A-7329-4AC0-97C3-87E1F15ACC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081222"/>
              </p:ext>
            </p:extLst>
          </p:nvPr>
        </p:nvGraphicFramePr>
        <p:xfrm>
          <a:off x="325120" y="1425789"/>
          <a:ext cx="10261600" cy="4162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982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37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03995"/>
                </a:solidFill>
                <a:latin typeface="Montserrat" pitchFamily="2" charset="77"/>
              </a:rPr>
              <a:t>Unemployment insurance benefits don’t fully replace wages in some states </a:t>
            </a:r>
            <a:endParaRPr lang="en-US" sz="1600" b="1" dirty="0">
              <a:solidFill>
                <a:srgbClr val="B03995"/>
              </a:solidFill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ACE1C-DF85-4D08-9B7B-605CC5A58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414"/>
            <a:ext cx="8931347" cy="6063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1199B-63EB-4733-8218-DA5570557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346" y="821894"/>
            <a:ext cx="988831" cy="60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1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9DDD5-67C5-3D40-96BD-D3A5A33BD2C5}"/>
              </a:ext>
            </a:extLst>
          </p:cNvPr>
          <p:cNvSpPr txBox="1"/>
          <p:nvPr/>
        </p:nvSpPr>
        <p:spPr>
          <a:xfrm>
            <a:off x="0" y="33275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03995"/>
                </a:solidFill>
                <a:latin typeface="Montserrat" pitchFamily="2" charset="77"/>
              </a:rPr>
              <a:t>Federal Reserve All-In</a:t>
            </a:r>
          </a:p>
          <a:p>
            <a:r>
              <a:rPr lang="en-US" sz="2400" b="1" dirty="0">
                <a:solidFill>
                  <a:srgbClr val="B03995"/>
                </a:solidFill>
                <a:latin typeface="Montserrat" pitchFamily="2" charset="77"/>
              </a:rPr>
              <a:t>Quantitative Easing including buying Corporate Debts</a:t>
            </a:r>
            <a:endParaRPr lang="en-US" sz="1600" b="1" dirty="0">
              <a:solidFill>
                <a:srgbClr val="B03995"/>
              </a:solidFill>
              <a:latin typeface="Montserrat" pitchFamily="2" charset="77"/>
            </a:endParaRP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B011251A-1277-41DE-8FB3-881C25B4DA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139486"/>
              </p:ext>
            </p:extLst>
          </p:nvPr>
        </p:nvGraphicFramePr>
        <p:xfrm>
          <a:off x="115147" y="1185162"/>
          <a:ext cx="9902613" cy="478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47881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3817</TotalTime>
  <Words>378</Words>
  <Application>Microsoft Office PowerPoint</Application>
  <PresentationFormat>Widescreen</PresentationFormat>
  <Paragraphs>101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Montserrat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Turner</dc:creator>
  <cp:lastModifiedBy>Lawrence Yun</cp:lastModifiedBy>
  <cp:revision>307</cp:revision>
  <cp:lastPrinted>2020-04-22T20:08:25Z</cp:lastPrinted>
  <dcterms:created xsi:type="dcterms:W3CDTF">2020-04-17T15:30:58Z</dcterms:created>
  <dcterms:modified xsi:type="dcterms:W3CDTF">2020-06-09T21:00:15Z</dcterms:modified>
</cp:coreProperties>
</file>