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2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3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9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7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3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547BA-E81C-417C-8AA3-D0A8871E11D3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EB314-50E5-4D48-8064-613E894A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5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" b="25312"/>
          <a:stretch/>
        </p:blipFill>
        <p:spPr>
          <a:xfrm>
            <a:off x="-84306" y="0"/>
            <a:ext cx="1227630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383" y="-68094"/>
            <a:ext cx="553503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 Narrow" panose="020B0606020202030204" pitchFamily="34" charset="0"/>
            </a:endParaRPr>
          </a:p>
          <a:p>
            <a:endParaRPr lang="en-US" sz="2300" dirty="0" smtClean="0">
              <a:latin typeface="Arial Narrow" panose="020B0606020202030204" pitchFamily="34" charset="0"/>
            </a:endParaRP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Affordability impediments:					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-Tourism-based economy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-Investment-driven purchasing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-Land poverty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-Builder margins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-Restrictive covenants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-Wastewater capacity limitations</a:t>
            </a:r>
          </a:p>
          <a:p>
            <a:endParaRPr lang="en-US" sz="2300" b="1" dirty="0" smtClean="0">
              <a:latin typeface="Arial Narrow" panose="020B0606020202030204" pitchFamily="34" charset="0"/>
            </a:endParaRP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Regulatory impediments: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-Absence of local authority to control 	short-term rentals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-Absence of local authority to mandate 	affordable development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-Absence of effective affordable 	housing incentives</a:t>
            </a:r>
          </a:p>
          <a:p>
            <a:endParaRPr lang="en-US" sz="2300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pPr algn="r"/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2085" y="462786"/>
            <a:ext cx="497083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Arial Narrow" panose="020B0606020202030204" pitchFamily="34" charset="0"/>
              </a:rPr>
              <a:t>Population increase estimates/data: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-Year-round population doubled 	since last year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-Starts/permitting up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-Increasing displacement from 	affordable housing</a:t>
            </a:r>
          </a:p>
          <a:p>
            <a:endParaRPr lang="en-US" sz="2300" b="1" dirty="0">
              <a:latin typeface="Arial Narrow" panose="020B0606020202030204" pitchFamily="34" charset="0"/>
            </a:endParaRP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Middle housing pros/cons: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-Must be visually compatible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-Must fit design standards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-ADUs mostly visually compatible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-ADUs may increase price</a:t>
            </a:r>
          </a:p>
          <a:p>
            <a:endParaRPr lang="en-US" sz="2300" b="1" dirty="0">
              <a:latin typeface="Arial Narrow" panose="020B0606020202030204" pitchFamily="34" charset="0"/>
            </a:endParaRP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Local solutions implemented: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-ADUs</a:t>
            </a:r>
          </a:p>
          <a:p>
            <a:r>
              <a:rPr lang="en-US" sz="2300" b="1" dirty="0" smtClean="0">
                <a:latin typeface="Arial Narrow" panose="020B0606020202030204" pitchFamily="34" charset="0"/>
              </a:rPr>
              <a:t>	-Density bonuses</a:t>
            </a:r>
          </a:p>
          <a:p>
            <a:endParaRPr lang="en-US" sz="2300" dirty="0" smtClean="0"/>
          </a:p>
          <a:p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26956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Porter Graham</dc:creator>
  <cp:lastModifiedBy>Pam Melton</cp:lastModifiedBy>
  <cp:revision>6</cp:revision>
  <dcterms:created xsi:type="dcterms:W3CDTF">2021-09-13T20:44:31Z</dcterms:created>
  <dcterms:modified xsi:type="dcterms:W3CDTF">2021-09-21T17:31:30Z</dcterms:modified>
</cp:coreProperties>
</file>