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D80664-234B-49BE-AAA7-967885C99CA1}" v="363" dt="2020-07-22T06:12:44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propertybrands-my.sharepoint.com/personal/tim_woodward_lsitools_com/Documents/NCVRMA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North Carolina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'NC Data'!$C$3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'NC Data'!$C$4:$C$55</c:f>
              <c:numCache>
                <c:formatCode>0.00%</c:formatCode>
                <c:ptCount val="52"/>
                <c:pt idx="0">
                  <c:v>8.1000000000000003E-2</c:v>
                </c:pt>
                <c:pt idx="1">
                  <c:v>5.8999999999999997E-2</c:v>
                </c:pt>
                <c:pt idx="2">
                  <c:v>5.7000000000000002E-2</c:v>
                </c:pt>
                <c:pt idx="3">
                  <c:v>0.06</c:v>
                </c:pt>
                <c:pt idx="4">
                  <c:v>5.8999999999999997E-2</c:v>
                </c:pt>
                <c:pt idx="5">
                  <c:v>6.3E-2</c:v>
                </c:pt>
                <c:pt idx="6">
                  <c:v>6.6000000000000003E-2</c:v>
                </c:pt>
                <c:pt idx="7">
                  <c:v>7.1999999999999995E-2</c:v>
                </c:pt>
                <c:pt idx="8">
                  <c:v>7.1999999999999995E-2</c:v>
                </c:pt>
                <c:pt idx="9">
                  <c:v>8.3000000000000004E-2</c:v>
                </c:pt>
                <c:pt idx="10">
                  <c:v>9.5000000000000001E-2</c:v>
                </c:pt>
                <c:pt idx="11">
                  <c:v>9.6000000000000002E-2</c:v>
                </c:pt>
                <c:pt idx="12">
                  <c:v>0.108</c:v>
                </c:pt>
                <c:pt idx="13">
                  <c:v>0.11899999999999999</c:v>
                </c:pt>
                <c:pt idx="14">
                  <c:v>0.109</c:v>
                </c:pt>
                <c:pt idx="15">
                  <c:v>0.252</c:v>
                </c:pt>
                <c:pt idx="16">
                  <c:v>0.26</c:v>
                </c:pt>
                <c:pt idx="17">
                  <c:v>0.184</c:v>
                </c:pt>
                <c:pt idx="18">
                  <c:v>0.217</c:v>
                </c:pt>
                <c:pt idx="19">
                  <c:v>0.30499999999999999</c:v>
                </c:pt>
                <c:pt idx="20">
                  <c:v>0.36799999999999999</c:v>
                </c:pt>
                <c:pt idx="21">
                  <c:v>0.45800000000000002</c:v>
                </c:pt>
                <c:pt idx="22">
                  <c:v>0.503</c:v>
                </c:pt>
                <c:pt idx="23">
                  <c:v>0.58899999999999997</c:v>
                </c:pt>
                <c:pt idx="24">
                  <c:v>0.63900000000000001</c:v>
                </c:pt>
                <c:pt idx="25">
                  <c:v>0.67100000000000004</c:v>
                </c:pt>
                <c:pt idx="26">
                  <c:v>0.72799999999999998</c:v>
                </c:pt>
                <c:pt idx="27">
                  <c:v>0.69399999999999995</c:v>
                </c:pt>
                <c:pt idx="28">
                  <c:v>0.72399999999999998</c:v>
                </c:pt>
                <c:pt idx="29">
                  <c:v>0.74399999999999999</c:v>
                </c:pt>
                <c:pt idx="30">
                  <c:v>0.72799999999999998</c:v>
                </c:pt>
                <c:pt idx="31">
                  <c:v>0.71099999999999997</c:v>
                </c:pt>
                <c:pt idx="32">
                  <c:v>0.71</c:v>
                </c:pt>
                <c:pt idx="33">
                  <c:v>0.65300000000000002</c:v>
                </c:pt>
                <c:pt idx="34">
                  <c:v>0.55500000000000005</c:v>
                </c:pt>
                <c:pt idx="35">
                  <c:v>0.42</c:v>
                </c:pt>
                <c:pt idx="36">
                  <c:v>0.38</c:v>
                </c:pt>
                <c:pt idx="37">
                  <c:v>0.35</c:v>
                </c:pt>
                <c:pt idx="38">
                  <c:v>0.28599999999999998</c:v>
                </c:pt>
                <c:pt idx="39">
                  <c:v>0.216</c:v>
                </c:pt>
                <c:pt idx="40">
                  <c:v>0.192</c:v>
                </c:pt>
                <c:pt idx="41">
                  <c:v>0.16400000000000001</c:v>
                </c:pt>
                <c:pt idx="42">
                  <c:v>0.11899999999999999</c:v>
                </c:pt>
                <c:pt idx="43">
                  <c:v>7.3999999999999996E-2</c:v>
                </c:pt>
                <c:pt idx="44">
                  <c:v>5.1999999999999998E-2</c:v>
                </c:pt>
                <c:pt idx="45">
                  <c:v>3.7999999999999999E-2</c:v>
                </c:pt>
                <c:pt idx="46">
                  <c:v>2.8000000000000001E-2</c:v>
                </c:pt>
                <c:pt idx="47">
                  <c:v>8.1000000000000003E-2</c:v>
                </c:pt>
                <c:pt idx="48">
                  <c:v>3.6999999999999998E-2</c:v>
                </c:pt>
                <c:pt idx="49">
                  <c:v>1.7999999999999999E-2</c:v>
                </c:pt>
                <c:pt idx="50">
                  <c:v>1.7999999999999999E-2</c:v>
                </c:pt>
                <c:pt idx="51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7B-47DF-BD88-17070E4296E9}"/>
            </c:ext>
          </c:extLst>
        </c:ser>
        <c:ser>
          <c:idx val="1"/>
          <c:order val="1"/>
          <c:tx>
            <c:strRef>
              <c:f>'NC Data'!$D$3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'NC Data'!$D$4:$D$55</c:f>
              <c:numCache>
                <c:formatCode>0.00%</c:formatCode>
                <c:ptCount val="52"/>
                <c:pt idx="0">
                  <c:v>0.11899999999999999</c:v>
                </c:pt>
                <c:pt idx="1">
                  <c:v>7.0999999999999994E-2</c:v>
                </c:pt>
                <c:pt idx="2">
                  <c:v>6.2E-2</c:v>
                </c:pt>
                <c:pt idx="3">
                  <c:v>6.8000000000000005E-2</c:v>
                </c:pt>
                <c:pt idx="4">
                  <c:v>6.5000000000000002E-2</c:v>
                </c:pt>
                <c:pt idx="5">
                  <c:v>6.8000000000000005E-2</c:v>
                </c:pt>
                <c:pt idx="6">
                  <c:v>7.0000000000000007E-2</c:v>
                </c:pt>
                <c:pt idx="7">
                  <c:v>0.08</c:v>
                </c:pt>
                <c:pt idx="8">
                  <c:v>7.6999999999999999E-2</c:v>
                </c:pt>
                <c:pt idx="9">
                  <c:v>8.2000000000000003E-2</c:v>
                </c:pt>
                <c:pt idx="10">
                  <c:v>9.9000000000000005E-2</c:v>
                </c:pt>
                <c:pt idx="11">
                  <c:v>0.114</c:v>
                </c:pt>
                <c:pt idx="12">
                  <c:v>9.7000000000000003E-2</c:v>
                </c:pt>
                <c:pt idx="13">
                  <c:v>7.2999999999999995E-2</c:v>
                </c:pt>
                <c:pt idx="14">
                  <c:v>9.2999999999999999E-2</c:v>
                </c:pt>
                <c:pt idx="15">
                  <c:v>8.7999999999999995E-2</c:v>
                </c:pt>
                <c:pt idx="16">
                  <c:v>7.1999999999999995E-2</c:v>
                </c:pt>
                <c:pt idx="17">
                  <c:v>7.0000000000000007E-2</c:v>
                </c:pt>
                <c:pt idx="18">
                  <c:v>8.5000000000000006E-2</c:v>
                </c:pt>
                <c:pt idx="19">
                  <c:v>0.14099999999999999</c:v>
                </c:pt>
                <c:pt idx="20">
                  <c:v>0.30299999999999999</c:v>
                </c:pt>
                <c:pt idx="21">
                  <c:v>0.51</c:v>
                </c:pt>
                <c:pt idx="22">
                  <c:v>0.55200000000000005</c:v>
                </c:pt>
                <c:pt idx="23">
                  <c:v>0.65400000000000003</c:v>
                </c:pt>
                <c:pt idx="24">
                  <c:v>0.71799999999999997</c:v>
                </c:pt>
                <c:pt idx="25">
                  <c:v>0.77500000000000002</c:v>
                </c:pt>
                <c:pt idx="26">
                  <c:v>0.76100000000000001</c:v>
                </c:pt>
                <c:pt idx="27">
                  <c:v>0.78800000000000003</c:v>
                </c:pt>
                <c:pt idx="28">
                  <c:v>0.82599999999999996</c:v>
                </c:pt>
                <c:pt idx="29">
                  <c:v>0.83</c:v>
                </c:pt>
                <c:pt idx="30">
                  <c:v>0.82099999999999995</c:v>
                </c:pt>
                <c:pt idx="31">
                  <c:v>0.80300000000000005</c:v>
                </c:pt>
                <c:pt idx="32">
                  <c:v>0.78500000000000003</c:v>
                </c:pt>
                <c:pt idx="33">
                  <c:v>0.74299999999999999</c:v>
                </c:pt>
                <c:pt idx="34">
                  <c:v>0.68200000000000005</c:v>
                </c:pt>
                <c:pt idx="35">
                  <c:v>0.53500000000000003</c:v>
                </c:pt>
                <c:pt idx="36">
                  <c:v>0.48499999999999999</c:v>
                </c:pt>
                <c:pt idx="37">
                  <c:v>0.47899999999999998</c:v>
                </c:pt>
                <c:pt idx="38">
                  <c:v>0.41199999999999998</c:v>
                </c:pt>
                <c:pt idx="39">
                  <c:v>0.30299999999999999</c:v>
                </c:pt>
                <c:pt idx="40">
                  <c:v>0.24299999999999999</c:v>
                </c:pt>
                <c:pt idx="41">
                  <c:v>0.19900000000000001</c:v>
                </c:pt>
                <c:pt idx="42">
                  <c:v>0.154</c:v>
                </c:pt>
                <c:pt idx="43">
                  <c:v>0.106</c:v>
                </c:pt>
                <c:pt idx="44">
                  <c:v>6.0999999999999999E-2</c:v>
                </c:pt>
                <c:pt idx="45">
                  <c:v>4.5999999999999999E-2</c:v>
                </c:pt>
                <c:pt idx="46">
                  <c:v>3.7999999999999999E-2</c:v>
                </c:pt>
                <c:pt idx="47">
                  <c:v>8.6999999999999994E-2</c:v>
                </c:pt>
                <c:pt idx="48">
                  <c:v>0.04</c:v>
                </c:pt>
                <c:pt idx="49">
                  <c:v>0.02</c:v>
                </c:pt>
                <c:pt idx="50">
                  <c:v>2.1000000000000001E-2</c:v>
                </c:pt>
                <c:pt idx="51">
                  <c:v>2.7E-2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7B-47DF-BD88-17070E429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110824"/>
        <c:axId val="409111152"/>
      </c:lineChart>
      <c:catAx>
        <c:axId val="409110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1152"/>
        <c:crosses val="autoZero"/>
        <c:auto val="1"/>
        <c:lblAlgn val="ctr"/>
        <c:lblOffset val="100"/>
        <c:noMultiLvlLbl val="0"/>
      </c:catAx>
      <c:valAx>
        <c:axId val="40911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Outer Banks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'Outer Banks'!$I$3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'Outer Banks'!$I$4:$I$32</c:f>
              <c:numCache>
                <c:formatCode>General</c:formatCode>
                <c:ptCount val="29"/>
                <c:pt idx="0">
                  <c:v>33.83</c:v>
                </c:pt>
                <c:pt idx="1">
                  <c:v>48.76</c:v>
                </c:pt>
                <c:pt idx="2">
                  <c:v>45.01</c:v>
                </c:pt>
                <c:pt idx="3">
                  <c:v>41.99</c:v>
                </c:pt>
                <c:pt idx="4">
                  <c:v>44.51</c:v>
                </c:pt>
                <c:pt idx="5">
                  <c:v>40.36</c:v>
                </c:pt>
                <c:pt idx="6">
                  <c:v>40.6</c:v>
                </c:pt>
                <c:pt idx="7">
                  <c:v>44.23</c:v>
                </c:pt>
                <c:pt idx="8">
                  <c:v>43.32</c:v>
                </c:pt>
                <c:pt idx="9">
                  <c:v>40.76</c:v>
                </c:pt>
                <c:pt idx="10">
                  <c:v>36.979999999999997</c:v>
                </c:pt>
                <c:pt idx="11">
                  <c:v>32.92</c:v>
                </c:pt>
                <c:pt idx="12">
                  <c:v>29.88</c:v>
                </c:pt>
                <c:pt idx="13">
                  <c:v>30.97</c:v>
                </c:pt>
                <c:pt idx="14">
                  <c:v>26.67</c:v>
                </c:pt>
                <c:pt idx="15">
                  <c:v>24.13</c:v>
                </c:pt>
                <c:pt idx="16">
                  <c:v>24.52</c:v>
                </c:pt>
                <c:pt idx="17">
                  <c:v>25.17</c:v>
                </c:pt>
                <c:pt idx="18">
                  <c:v>24</c:v>
                </c:pt>
                <c:pt idx="19">
                  <c:v>24.13</c:v>
                </c:pt>
                <c:pt idx="20">
                  <c:v>23.7</c:v>
                </c:pt>
                <c:pt idx="21">
                  <c:v>24.11</c:v>
                </c:pt>
                <c:pt idx="22">
                  <c:v>23.16</c:v>
                </c:pt>
                <c:pt idx="23">
                  <c:v>21.83</c:v>
                </c:pt>
                <c:pt idx="24">
                  <c:v>25.37</c:v>
                </c:pt>
                <c:pt idx="25">
                  <c:v>26.67</c:v>
                </c:pt>
                <c:pt idx="26">
                  <c:v>21.33</c:v>
                </c:pt>
                <c:pt idx="27">
                  <c:v>18.420000000000002</c:v>
                </c:pt>
                <c:pt idx="28">
                  <c:v>18.27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FB-4700-AF40-F95EC5E75DC8}"/>
            </c:ext>
          </c:extLst>
        </c:ser>
        <c:ser>
          <c:idx val="1"/>
          <c:order val="1"/>
          <c:tx>
            <c:strRef>
              <c:f>'Outer Banks'!$J$3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'Outer Banks'!$J$4:$J$32</c:f>
              <c:numCache>
                <c:formatCode>General</c:formatCode>
                <c:ptCount val="29"/>
                <c:pt idx="0">
                  <c:v>26</c:v>
                </c:pt>
                <c:pt idx="1">
                  <c:v>53.73</c:v>
                </c:pt>
                <c:pt idx="2">
                  <c:v>52.65</c:v>
                </c:pt>
                <c:pt idx="3">
                  <c:v>47.76</c:v>
                </c:pt>
                <c:pt idx="4">
                  <c:v>46.42</c:v>
                </c:pt>
                <c:pt idx="5">
                  <c:v>42.47</c:v>
                </c:pt>
                <c:pt idx="6">
                  <c:v>40.82</c:v>
                </c:pt>
                <c:pt idx="7">
                  <c:v>40.97</c:v>
                </c:pt>
                <c:pt idx="8">
                  <c:v>40.58</c:v>
                </c:pt>
                <c:pt idx="9">
                  <c:v>35.869999999999997</c:v>
                </c:pt>
                <c:pt idx="10">
                  <c:v>27.15</c:v>
                </c:pt>
                <c:pt idx="11">
                  <c:v>8.92</c:v>
                </c:pt>
                <c:pt idx="12">
                  <c:v>4.9000000000000004</c:v>
                </c:pt>
                <c:pt idx="13">
                  <c:v>5.51</c:v>
                </c:pt>
                <c:pt idx="14">
                  <c:v>4.47</c:v>
                </c:pt>
                <c:pt idx="15">
                  <c:v>6.81</c:v>
                </c:pt>
                <c:pt idx="16">
                  <c:v>10.59</c:v>
                </c:pt>
                <c:pt idx="17">
                  <c:v>14.15</c:v>
                </c:pt>
                <c:pt idx="18">
                  <c:v>40.82</c:v>
                </c:pt>
                <c:pt idx="19">
                  <c:v>64.52</c:v>
                </c:pt>
                <c:pt idx="20">
                  <c:v>85.33</c:v>
                </c:pt>
                <c:pt idx="21">
                  <c:v>93.21</c:v>
                </c:pt>
                <c:pt idx="22">
                  <c:v>96.29</c:v>
                </c:pt>
                <c:pt idx="23">
                  <c:v>78.930000000000007</c:v>
                </c:pt>
                <c:pt idx="24">
                  <c:v>46.81</c:v>
                </c:pt>
                <c:pt idx="25">
                  <c:v>38</c:v>
                </c:pt>
                <c:pt idx="26">
                  <c:v>29.36</c:v>
                </c:pt>
                <c:pt idx="27">
                  <c:v>34.590000000000003</c:v>
                </c:pt>
                <c:pt idx="28">
                  <c:v>30.32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FB-4700-AF40-F95EC5E75D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030296"/>
        <c:axId val="458031280"/>
      </c:lineChart>
      <c:catAx>
        <c:axId val="458030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1280"/>
        <c:crosses val="autoZero"/>
        <c:auto val="1"/>
        <c:lblAlgn val="ctr"/>
        <c:lblOffset val="100"/>
        <c:noMultiLvlLbl val="0"/>
      </c:catAx>
      <c:valAx>
        <c:axId val="4580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'Western NC'!$I$3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'Western NC'!$I$4:$I$32</c:f>
              <c:numCache>
                <c:formatCode>General</c:formatCode>
                <c:ptCount val="29"/>
                <c:pt idx="0">
                  <c:v>13.67</c:v>
                </c:pt>
                <c:pt idx="1">
                  <c:v>26.95</c:v>
                </c:pt>
                <c:pt idx="2">
                  <c:v>25</c:v>
                </c:pt>
                <c:pt idx="3">
                  <c:v>24.61</c:v>
                </c:pt>
                <c:pt idx="4">
                  <c:v>21.48</c:v>
                </c:pt>
                <c:pt idx="5">
                  <c:v>19.920000000000002</c:v>
                </c:pt>
                <c:pt idx="6">
                  <c:v>25.78</c:v>
                </c:pt>
                <c:pt idx="7">
                  <c:v>26.56</c:v>
                </c:pt>
                <c:pt idx="8">
                  <c:v>25.39</c:v>
                </c:pt>
                <c:pt idx="9">
                  <c:v>24.61</c:v>
                </c:pt>
                <c:pt idx="10">
                  <c:v>29.3</c:v>
                </c:pt>
                <c:pt idx="11">
                  <c:v>19.920000000000002</c:v>
                </c:pt>
                <c:pt idx="12">
                  <c:v>17.579999999999998</c:v>
                </c:pt>
                <c:pt idx="13">
                  <c:v>20.309999999999999</c:v>
                </c:pt>
                <c:pt idx="14">
                  <c:v>22.27</c:v>
                </c:pt>
                <c:pt idx="15">
                  <c:v>23.44</c:v>
                </c:pt>
                <c:pt idx="16">
                  <c:v>17.97</c:v>
                </c:pt>
                <c:pt idx="17">
                  <c:v>22.66</c:v>
                </c:pt>
                <c:pt idx="18">
                  <c:v>21.09</c:v>
                </c:pt>
                <c:pt idx="19">
                  <c:v>22.27</c:v>
                </c:pt>
                <c:pt idx="20">
                  <c:v>21.88</c:v>
                </c:pt>
                <c:pt idx="21">
                  <c:v>26.17</c:v>
                </c:pt>
                <c:pt idx="22">
                  <c:v>31.25</c:v>
                </c:pt>
                <c:pt idx="23">
                  <c:v>32.81</c:v>
                </c:pt>
                <c:pt idx="24">
                  <c:v>25.78</c:v>
                </c:pt>
                <c:pt idx="25">
                  <c:v>30.47</c:v>
                </c:pt>
                <c:pt idx="26">
                  <c:v>19.53</c:v>
                </c:pt>
                <c:pt idx="27">
                  <c:v>26.95</c:v>
                </c:pt>
                <c:pt idx="28">
                  <c:v>26.17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18-4ECF-9839-D25C2CBCC0AE}"/>
            </c:ext>
          </c:extLst>
        </c:ser>
        <c:ser>
          <c:idx val="1"/>
          <c:order val="1"/>
          <c:tx>
            <c:strRef>
              <c:f>'Western NC'!$J$3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'Western NC'!$J$4:$J$32</c:f>
              <c:numCache>
                <c:formatCode>General</c:formatCode>
                <c:ptCount val="29"/>
                <c:pt idx="0">
                  <c:v>13.67</c:v>
                </c:pt>
                <c:pt idx="1">
                  <c:v>23.44</c:v>
                </c:pt>
                <c:pt idx="2">
                  <c:v>24.61</c:v>
                </c:pt>
                <c:pt idx="3">
                  <c:v>20.309999999999999</c:v>
                </c:pt>
                <c:pt idx="4">
                  <c:v>26.95</c:v>
                </c:pt>
                <c:pt idx="5">
                  <c:v>22.66</c:v>
                </c:pt>
                <c:pt idx="6">
                  <c:v>31.25</c:v>
                </c:pt>
                <c:pt idx="7">
                  <c:v>27.73</c:v>
                </c:pt>
                <c:pt idx="8">
                  <c:v>27.34</c:v>
                </c:pt>
                <c:pt idx="9">
                  <c:v>22.66</c:v>
                </c:pt>
                <c:pt idx="10">
                  <c:v>17.190000000000001</c:v>
                </c:pt>
                <c:pt idx="11">
                  <c:v>21.09</c:v>
                </c:pt>
                <c:pt idx="12">
                  <c:v>15.23</c:v>
                </c:pt>
                <c:pt idx="13">
                  <c:v>7.03</c:v>
                </c:pt>
                <c:pt idx="14">
                  <c:v>11.33</c:v>
                </c:pt>
                <c:pt idx="15">
                  <c:v>5.86</c:v>
                </c:pt>
                <c:pt idx="16">
                  <c:v>12.5</c:v>
                </c:pt>
                <c:pt idx="17">
                  <c:v>25.78</c:v>
                </c:pt>
                <c:pt idx="18">
                  <c:v>37.11</c:v>
                </c:pt>
                <c:pt idx="19">
                  <c:v>53.13</c:v>
                </c:pt>
                <c:pt idx="20">
                  <c:v>70.7</c:v>
                </c:pt>
                <c:pt idx="21">
                  <c:v>62.11</c:v>
                </c:pt>
                <c:pt idx="22">
                  <c:v>79.3</c:v>
                </c:pt>
                <c:pt idx="23">
                  <c:v>68.36</c:v>
                </c:pt>
                <c:pt idx="24">
                  <c:v>58.2</c:v>
                </c:pt>
                <c:pt idx="25">
                  <c:v>53.52</c:v>
                </c:pt>
                <c:pt idx="26">
                  <c:v>46.88</c:v>
                </c:pt>
                <c:pt idx="27">
                  <c:v>63.67</c:v>
                </c:pt>
                <c:pt idx="28">
                  <c:v>50.39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318-4ECF-9839-D25C2CBCC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030296"/>
        <c:axId val="458031280"/>
      </c:lineChart>
      <c:catAx>
        <c:axId val="458030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1280"/>
        <c:crosses val="autoZero"/>
        <c:auto val="1"/>
        <c:lblAlgn val="ctr"/>
        <c:lblOffset val="100"/>
        <c:noMultiLvlLbl val="0"/>
      </c:catAx>
      <c:valAx>
        <c:axId val="4580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Southeastern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'Southeastern NC'!$I$3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NC'!$I$4:$I$32</c:f>
              <c:numCache>
                <c:formatCode>General</c:formatCode>
                <c:ptCount val="29"/>
                <c:pt idx="0">
                  <c:v>26.73</c:v>
                </c:pt>
                <c:pt idx="1">
                  <c:v>41.26</c:v>
                </c:pt>
                <c:pt idx="2">
                  <c:v>39.26</c:v>
                </c:pt>
                <c:pt idx="3">
                  <c:v>40.69</c:v>
                </c:pt>
                <c:pt idx="4">
                  <c:v>35.56</c:v>
                </c:pt>
                <c:pt idx="5">
                  <c:v>36.96</c:v>
                </c:pt>
                <c:pt idx="6">
                  <c:v>34.96</c:v>
                </c:pt>
                <c:pt idx="7">
                  <c:v>36.96</c:v>
                </c:pt>
                <c:pt idx="8">
                  <c:v>34.049999999999997</c:v>
                </c:pt>
                <c:pt idx="9">
                  <c:v>35.71</c:v>
                </c:pt>
                <c:pt idx="10">
                  <c:v>32.5</c:v>
                </c:pt>
                <c:pt idx="11">
                  <c:v>32.619999999999997</c:v>
                </c:pt>
                <c:pt idx="12">
                  <c:v>29.63</c:v>
                </c:pt>
                <c:pt idx="13">
                  <c:v>26.92</c:v>
                </c:pt>
                <c:pt idx="14">
                  <c:v>27.82</c:v>
                </c:pt>
                <c:pt idx="15">
                  <c:v>25.03</c:v>
                </c:pt>
                <c:pt idx="16">
                  <c:v>23.9</c:v>
                </c:pt>
                <c:pt idx="17">
                  <c:v>25.93</c:v>
                </c:pt>
                <c:pt idx="18">
                  <c:v>25.78</c:v>
                </c:pt>
                <c:pt idx="19">
                  <c:v>26.54</c:v>
                </c:pt>
                <c:pt idx="20">
                  <c:v>25.9</c:v>
                </c:pt>
                <c:pt idx="21">
                  <c:v>25.59</c:v>
                </c:pt>
                <c:pt idx="22">
                  <c:v>22.99</c:v>
                </c:pt>
                <c:pt idx="23">
                  <c:v>21.78</c:v>
                </c:pt>
                <c:pt idx="24">
                  <c:v>22.54</c:v>
                </c:pt>
                <c:pt idx="25">
                  <c:v>20.350000000000001</c:v>
                </c:pt>
                <c:pt idx="26">
                  <c:v>17.440000000000001</c:v>
                </c:pt>
                <c:pt idx="27">
                  <c:v>17.82</c:v>
                </c:pt>
                <c:pt idx="28">
                  <c:v>18.57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4-4DC2-831C-0D0E0B16687B}"/>
            </c:ext>
          </c:extLst>
        </c:ser>
        <c:ser>
          <c:idx val="1"/>
          <c:order val="1"/>
          <c:tx>
            <c:strRef>
              <c:f>'Southeastern NC'!$J$3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NC'!$J$4:$J$32</c:f>
              <c:numCache>
                <c:formatCode>General</c:formatCode>
                <c:ptCount val="29"/>
                <c:pt idx="0">
                  <c:v>21.86</c:v>
                </c:pt>
                <c:pt idx="1">
                  <c:v>39.03</c:v>
                </c:pt>
                <c:pt idx="2">
                  <c:v>38.049999999999997</c:v>
                </c:pt>
                <c:pt idx="3">
                  <c:v>37.979999999999997</c:v>
                </c:pt>
                <c:pt idx="4">
                  <c:v>33.33</c:v>
                </c:pt>
                <c:pt idx="5">
                  <c:v>33.07</c:v>
                </c:pt>
                <c:pt idx="6">
                  <c:v>29.45</c:v>
                </c:pt>
                <c:pt idx="7">
                  <c:v>30.5</c:v>
                </c:pt>
                <c:pt idx="8">
                  <c:v>28.99</c:v>
                </c:pt>
                <c:pt idx="9">
                  <c:v>27.07</c:v>
                </c:pt>
                <c:pt idx="10">
                  <c:v>19.93</c:v>
                </c:pt>
                <c:pt idx="11">
                  <c:v>12.57</c:v>
                </c:pt>
                <c:pt idx="12">
                  <c:v>5.62</c:v>
                </c:pt>
                <c:pt idx="13">
                  <c:v>13.1</c:v>
                </c:pt>
                <c:pt idx="14">
                  <c:v>5.0599999999999996</c:v>
                </c:pt>
                <c:pt idx="15">
                  <c:v>6.72</c:v>
                </c:pt>
                <c:pt idx="16">
                  <c:v>11.33</c:v>
                </c:pt>
                <c:pt idx="17">
                  <c:v>19.52</c:v>
                </c:pt>
                <c:pt idx="18">
                  <c:v>42.85</c:v>
                </c:pt>
                <c:pt idx="19">
                  <c:v>59.34</c:v>
                </c:pt>
                <c:pt idx="20">
                  <c:v>70.709999999999994</c:v>
                </c:pt>
                <c:pt idx="21">
                  <c:v>74.86</c:v>
                </c:pt>
                <c:pt idx="22">
                  <c:v>78.48</c:v>
                </c:pt>
                <c:pt idx="23">
                  <c:v>70.86</c:v>
                </c:pt>
                <c:pt idx="24">
                  <c:v>47.9</c:v>
                </c:pt>
                <c:pt idx="25">
                  <c:v>39.83</c:v>
                </c:pt>
                <c:pt idx="26">
                  <c:v>28.16</c:v>
                </c:pt>
                <c:pt idx="27">
                  <c:v>29.41</c:v>
                </c:pt>
                <c:pt idx="28">
                  <c:v>34.049999999999997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4-4DC2-831C-0D0E0B166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030296"/>
        <c:axId val="458031280"/>
      </c:lineChart>
      <c:catAx>
        <c:axId val="458030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1280"/>
        <c:crosses val="autoZero"/>
        <c:auto val="1"/>
        <c:lblAlgn val="ctr"/>
        <c:lblOffset val="100"/>
        <c:noMultiLvlLbl val="0"/>
      </c:catAx>
      <c:valAx>
        <c:axId val="4580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North Carolina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'NC Data'!$L$3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'NC Data'!$L$4:$L$32</c:f>
              <c:numCache>
                <c:formatCode>General</c:formatCode>
                <c:ptCount val="29"/>
                <c:pt idx="0">
                  <c:v>0.03</c:v>
                </c:pt>
                <c:pt idx="1">
                  <c:v>7.0000000000000007E-2</c:v>
                </c:pt>
                <c:pt idx="2">
                  <c:v>0.03</c:v>
                </c:pt>
                <c:pt idx="3">
                  <c:v>0.01</c:v>
                </c:pt>
                <c:pt idx="4">
                  <c:v>7.0000000000000007E-2</c:v>
                </c:pt>
                <c:pt idx="5">
                  <c:v>0.05</c:v>
                </c:pt>
                <c:pt idx="6">
                  <c:v>0.05</c:v>
                </c:pt>
                <c:pt idx="7">
                  <c:v>0.04</c:v>
                </c:pt>
                <c:pt idx="8">
                  <c:v>0.15</c:v>
                </c:pt>
                <c:pt idx="9">
                  <c:v>0.11</c:v>
                </c:pt>
                <c:pt idx="10">
                  <c:v>0.09</c:v>
                </c:pt>
                <c:pt idx="11">
                  <c:v>0.27</c:v>
                </c:pt>
                <c:pt idx="12">
                  <c:v>0.25</c:v>
                </c:pt>
                <c:pt idx="13">
                  <c:v>0.41</c:v>
                </c:pt>
                <c:pt idx="14">
                  <c:v>0.24</c:v>
                </c:pt>
                <c:pt idx="15">
                  <c:v>0.3</c:v>
                </c:pt>
                <c:pt idx="16">
                  <c:v>0.45</c:v>
                </c:pt>
                <c:pt idx="17">
                  <c:v>0.76</c:v>
                </c:pt>
                <c:pt idx="18">
                  <c:v>0.9</c:v>
                </c:pt>
                <c:pt idx="19">
                  <c:v>1.86</c:v>
                </c:pt>
                <c:pt idx="20">
                  <c:v>3.41</c:v>
                </c:pt>
                <c:pt idx="21">
                  <c:v>4.53</c:v>
                </c:pt>
                <c:pt idx="22">
                  <c:v>5.33</c:v>
                </c:pt>
                <c:pt idx="23">
                  <c:v>6.39</c:v>
                </c:pt>
                <c:pt idx="24">
                  <c:v>8.3000000000000007</c:v>
                </c:pt>
                <c:pt idx="25">
                  <c:v>9.9700000000000006</c:v>
                </c:pt>
                <c:pt idx="26">
                  <c:v>10.5</c:v>
                </c:pt>
                <c:pt idx="27">
                  <c:v>12.1</c:v>
                </c:pt>
                <c:pt idx="28">
                  <c:v>14.65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45-47E6-9C0A-498B7F745922}"/>
            </c:ext>
          </c:extLst>
        </c:ser>
        <c:ser>
          <c:idx val="1"/>
          <c:order val="1"/>
          <c:tx>
            <c:strRef>
              <c:f>'NC Data'!$M$3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'NC Data'!$M$4:$M$32</c:f>
              <c:numCache>
                <c:formatCode>General</c:formatCode>
                <c:ptCount val="29"/>
                <c:pt idx="0">
                  <c:v>0.23</c:v>
                </c:pt>
                <c:pt idx="1">
                  <c:v>0.24</c:v>
                </c:pt>
                <c:pt idx="2">
                  <c:v>0.41</c:v>
                </c:pt>
                <c:pt idx="3">
                  <c:v>0.42</c:v>
                </c:pt>
                <c:pt idx="4">
                  <c:v>0.25</c:v>
                </c:pt>
                <c:pt idx="5">
                  <c:v>0.15</c:v>
                </c:pt>
                <c:pt idx="6">
                  <c:v>0.33</c:v>
                </c:pt>
                <c:pt idx="7">
                  <c:v>0.44</c:v>
                </c:pt>
                <c:pt idx="8">
                  <c:v>0.34</c:v>
                </c:pt>
                <c:pt idx="9">
                  <c:v>0.28999999999999998</c:v>
                </c:pt>
                <c:pt idx="10">
                  <c:v>0.28000000000000003</c:v>
                </c:pt>
                <c:pt idx="11">
                  <c:v>0.62</c:v>
                </c:pt>
                <c:pt idx="12">
                  <c:v>0.95</c:v>
                </c:pt>
                <c:pt idx="13">
                  <c:v>0.93</c:v>
                </c:pt>
                <c:pt idx="14">
                  <c:v>0.76</c:v>
                </c:pt>
                <c:pt idx="15">
                  <c:v>1.03</c:v>
                </c:pt>
                <c:pt idx="16">
                  <c:v>2.17</c:v>
                </c:pt>
                <c:pt idx="17">
                  <c:v>2.6</c:v>
                </c:pt>
                <c:pt idx="18">
                  <c:v>3.38</c:v>
                </c:pt>
                <c:pt idx="19">
                  <c:v>4.0999999999999996</c:v>
                </c:pt>
                <c:pt idx="20">
                  <c:v>3.84</c:v>
                </c:pt>
                <c:pt idx="21">
                  <c:v>5.36</c:v>
                </c:pt>
                <c:pt idx="22">
                  <c:v>7.65</c:v>
                </c:pt>
                <c:pt idx="23">
                  <c:v>9.1999999999999993</c:v>
                </c:pt>
                <c:pt idx="24">
                  <c:v>10.55</c:v>
                </c:pt>
                <c:pt idx="25">
                  <c:v>14</c:v>
                </c:pt>
                <c:pt idx="26">
                  <c:v>15.82</c:v>
                </c:pt>
                <c:pt idx="27">
                  <c:v>18.2</c:v>
                </c:pt>
                <c:pt idx="28">
                  <c:v>22.23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45-47E6-9C0A-498B7F7459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313952"/>
        <c:axId val="401314608"/>
      </c:lineChart>
      <c:catAx>
        <c:axId val="401313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4608"/>
        <c:crosses val="autoZero"/>
        <c:auto val="1"/>
        <c:lblAlgn val="ctr"/>
        <c:lblOffset val="100"/>
        <c:noMultiLvlLbl val="0"/>
      </c:catAx>
      <c:valAx>
        <c:axId val="4013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Outer Banks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'Outer Banks'!$L$3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'Outer Banks'!$L$4:$L$32</c:f>
              <c:numCache>
                <c:formatCode>General</c:formatCode>
                <c:ptCount val="29"/>
                <c:pt idx="0">
                  <c:v>0.04</c:v>
                </c:pt>
                <c:pt idx="1">
                  <c:v>0.11</c:v>
                </c:pt>
                <c:pt idx="2">
                  <c:v>0.02</c:v>
                </c:pt>
                <c:pt idx="3">
                  <c:v>0</c:v>
                </c:pt>
                <c:pt idx="4">
                  <c:v>0.11</c:v>
                </c:pt>
                <c:pt idx="5">
                  <c:v>0.09</c:v>
                </c:pt>
                <c:pt idx="6">
                  <c:v>0.04</c:v>
                </c:pt>
                <c:pt idx="7">
                  <c:v>7.0000000000000007E-2</c:v>
                </c:pt>
                <c:pt idx="8">
                  <c:v>0.15</c:v>
                </c:pt>
                <c:pt idx="9">
                  <c:v>0.13</c:v>
                </c:pt>
                <c:pt idx="10">
                  <c:v>0.11</c:v>
                </c:pt>
                <c:pt idx="11">
                  <c:v>0.3</c:v>
                </c:pt>
                <c:pt idx="12">
                  <c:v>0.17</c:v>
                </c:pt>
                <c:pt idx="13">
                  <c:v>0.43</c:v>
                </c:pt>
                <c:pt idx="14">
                  <c:v>0.24</c:v>
                </c:pt>
                <c:pt idx="15">
                  <c:v>0.24</c:v>
                </c:pt>
                <c:pt idx="16">
                  <c:v>0.46</c:v>
                </c:pt>
                <c:pt idx="17">
                  <c:v>0.89</c:v>
                </c:pt>
                <c:pt idx="18">
                  <c:v>1.22</c:v>
                </c:pt>
                <c:pt idx="19">
                  <c:v>2.13</c:v>
                </c:pt>
                <c:pt idx="20">
                  <c:v>4.21</c:v>
                </c:pt>
                <c:pt idx="21">
                  <c:v>5.0999999999999996</c:v>
                </c:pt>
                <c:pt idx="22">
                  <c:v>6.01</c:v>
                </c:pt>
                <c:pt idx="23">
                  <c:v>7.31</c:v>
                </c:pt>
                <c:pt idx="24">
                  <c:v>8.9600000000000009</c:v>
                </c:pt>
                <c:pt idx="25">
                  <c:v>10.07</c:v>
                </c:pt>
                <c:pt idx="26">
                  <c:v>10.37</c:v>
                </c:pt>
                <c:pt idx="27">
                  <c:v>11.41</c:v>
                </c:pt>
                <c:pt idx="28">
                  <c:v>14.13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9B-49B8-9B34-07E20BFF57E2}"/>
            </c:ext>
          </c:extLst>
        </c:ser>
        <c:ser>
          <c:idx val="1"/>
          <c:order val="1"/>
          <c:tx>
            <c:strRef>
              <c:f>'Outer Banks'!$M$3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'Outer Banks'!$M$4:$M$32</c:f>
              <c:numCache>
                <c:formatCode>General</c:formatCode>
                <c:ptCount val="29"/>
                <c:pt idx="0">
                  <c:v>0.11</c:v>
                </c:pt>
                <c:pt idx="1">
                  <c:v>0.13</c:v>
                </c:pt>
                <c:pt idx="2">
                  <c:v>0.13</c:v>
                </c:pt>
                <c:pt idx="3">
                  <c:v>0.37</c:v>
                </c:pt>
                <c:pt idx="4">
                  <c:v>0.09</c:v>
                </c:pt>
                <c:pt idx="5">
                  <c:v>0.11</c:v>
                </c:pt>
                <c:pt idx="6">
                  <c:v>0.33</c:v>
                </c:pt>
                <c:pt idx="7">
                  <c:v>0.33</c:v>
                </c:pt>
                <c:pt idx="8">
                  <c:v>0.2</c:v>
                </c:pt>
                <c:pt idx="9">
                  <c:v>0.2</c:v>
                </c:pt>
                <c:pt idx="10">
                  <c:v>0.11</c:v>
                </c:pt>
                <c:pt idx="11">
                  <c:v>0.41</c:v>
                </c:pt>
                <c:pt idx="12">
                  <c:v>0.69</c:v>
                </c:pt>
                <c:pt idx="13">
                  <c:v>0.82</c:v>
                </c:pt>
                <c:pt idx="14">
                  <c:v>1.04</c:v>
                </c:pt>
                <c:pt idx="15">
                  <c:v>1.28</c:v>
                </c:pt>
                <c:pt idx="16">
                  <c:v>2.89</c:v>
                </c:pt>
                <c:pt idx="17">
                  <c:v>3.56</c:v>
                </c:pt>
                <c:pt idx="18">
                  <c:v>4.47</c:v>
                </c:pt>
                <c:pt idx="19">
                  <c:v>5.0999999999999996</c:v>
                </c:pt>
                <c:pt idx="20">
                  <c:v>4.41</c:v>
                </c:pt>
                <c:pt idx="21">
                  <c:v>6.08</c:v>
                </c:pt>
                <c:pt idx="22">
                  <c:v>8.1999999999999993</c:v>
                </c:pt>
                <c:pt idx="23">
                  <c:v>10.39</c:v>
                </c:pt>
                <c:pt idx="24">
                  <c:v>12.24</c:v>
                </c:pt>
                <c:pt idx="25">
                  <c:v>14.89</c:v>
                </c:pt>
                <c:pt idx="26">
                  <c:v>17.170000000000002</c:v>
                </c:pt>
                <c:pt idx="27">
                  <c:v>17.84</c:v>
                </c:pt>
                <c:pt idx="28">
                  <c:v>21.53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9B-49B8-9B34-07E20BFF5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313952"/>
        <c:axId val="401314608"/>
      </c:lineChart>
      <c:catAx>
        <c:axId val="401313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4608"/>
        <c:crosses val="autoZero"/>
        <c:auto val="1"/>
        <c:lblAlgn val="ctr"/>
        <c:lblOffset val="100"/>
        <c:noMultiLvlLbl val="0"/>
      </c:catAx>
      <c:valAx>
        <c:axId val="4013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'Western NC'!$L$3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'Western NC'!$L$4:$L$32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0.78</c:v>
                </c:pt>
                <c:pt idx="9">
                  <c:v>0</c:v>
                </c:pt>
                <c:pt idx="10">
                  <c:v>0</c:v>
                </c:pt>
                <c:pt idx="11">
                  <c:v>0.39</c:v>
                </c:pt>
                <c:pt idx="12">
                  <c:v>0.39</c:v>
                </c:pt>
                <c:pt idx="13">
                  <c:v>1.17</c:v>
                </c:pt>
                <c:pt idx="14">
                  <c:v>0</c:v>
                </c:pt>
                <c:pt idx="15">
                  <c:v>0.39</c:v>
                </c:pt>
                <c:pt idx="16">
                  <c:v>1.56</c:v>
                </c:pt>
                <c:pt idx="17">
                  <c:v>0.39</c:v>
                </c:pt>
                <c:pt idx="18">
                  <c:v>0</c:v>
                </c:pt>
                <c:pt idx="19">
                  <c:v>0.78</c:v>
                </c:pt>
                <c:pt idx="20">
                  <c:v>0</c:v>
                </c:pt>
                <c:pt idx="21">
                  <c:v>2.34</c:v>
                </c:pt>
                <c:pt idx="22">
                  <c:v>2.34</c:v>
                </c:pt>
                <c:pt idx="23">
                  <c:v>0.78</c:v>
                </c:pt>
                <c:pt idx="24">
                  <c:v>1.17</c:v>
                </c:pt>
                <c:pt idx="25">
                  <c:v>2.34</c:v>
                </c:pt>
                <c:pt idx="26">
                  <c:v>5.47</c:v>
                </c:pt>
                <c:pt idx="27">
                  <c:v>3.52</c:v>
                </c:pt>
                <c:pt idx="28">
                  <c:v>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6E-4E3C-A8EC-C674B04C14F9}"/>
            </c:ext>
          </c:extLst>
        </c:ser>
        <c:ser>
          <c:idx val="1"/>
          <c:order val="1"/>
          <c:tx>
            <c:strRef>
              <c:f>'Western NC'!$M$3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'Western NC'!$M$4:$M$32</c:f>
              <c:numCache>
                <c:formatCode>General</c:formatCode>
                <c:ptCount val="29"/>
                <c:pt idx="0">
                  <c:v>0.39</c:v>
                </c:pt>
                <c:pt idx="1">
                  <c:v>0.39</c:v>
                </c:pt>
                <c:pt idx="2">
                  <c:v>0</c:v>
                </c:pt>
                <c:pt idx="3">
                  <c:v>0.78</c:v>
                </c:pt>
                <c:pt idx="4">
                  <c:v>0.39</c:v>
                </c:pt>
                <c:pt idx="5">
                  <c:v>0.78</c:v>
                </c:pt>
                <c:pt idx="6">
                  <c:v>0.39</c:v>
                </c:pt>
                <c:pt idx="7">
                  <c:v>1.17</c:v>
                </c:pt>
                <c:pt idx="8">
                  <c:v>0.78</c:v>
                </c:pt>
                <c:pt idx="9">
                  <c:v>1.17</c:v>
                </c:pt>
                <c:pt idx="10">
                  <c:v>1.95</c:v>
                </c:pt>
                <c:pt idx="11">
                  <c:v>0.39</c:v>
                </c:pt>
                <c:pt idx="12">
                  <c:v>1.17</c:v>
                </c:pt>
                <c:pt idx="13">
                  <c:v>0.39</c:v>
                </c:pt>
                <c:pt idx="14">
                  <c:v>0</c:v>
                </c:pt>
                <c:pt idx="15">
                  <c:v>0.39</c:v>
                </c:pt>
                <c:pt idx="16">
                  <c:v>0.39</c:v>
                </c:pt>
                <c:pt idx="17">
                  <c:v>1.17</c:v>
                </c:pt>
                <c:pt idx="18">
                  <c:v>3.13</c:v>
                </c:pt>
                <c:pt idx="19">
                  <c:v>3.52</c:v>
                </c:pt>
                <c:pt idx="20">
                  <c:v>4.6900000000000004</c:v>
                </c:pt>
                <c:pt idx="21">
                  <c:v>1.95</c:v>
                </c:pt>
                <c:pt idx="22">
                  <c:v>2.73</c:v>
                </c:pt>
                <c:pt idx="23">
                  <c:v>2.73</c:v>
                </c:pt>
                <c:pt idx="24">
                  <c:v>2.34</c:v>
                </c:pt>
                <c:pt idx="25">
                  <c:v>6.25</c:v>
                </c:pt>
                <c:pt idx="26">
                  <c:v>4.6900000000000004</c:v>
                </c:pt>
                <c:pt idx="27">
                  <c:v>9.77</c:v>
                </c:pt>
                <c:pt idx="28">
                  <c:v>6.25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6E-4E3C-A8EC-C674B04C1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313952"/>
        <c:axId val="401314608"/>
      </c:lineChart>
      <c:catAx>
        <c:axId val="401313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4608"/>
        <c:crosses val="autoZero"/>
        <c:auto val="1"/>
        <c:lblAlgn val="ctr"/>
        <c:lblOffset val="100"/>
        <c:noMultiLvlLbl val="0"/>
      </c:catAx>
      <c:valAx>
        <c:axId val="4013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Southeastern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'Southeastern NC'!$L$3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NC'!$L$4:$L$32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0.04</c:v>
                </c:pt>
                <c:pt idx="3">
                  <c:v>0.04</c:v>
                </c:pt>
                <c:pt idx="4">
                  <c:v>0</c:v>
                </c:pt>
                <c:pt idx="5">
                  <c:v>0</c:v>
                </c:pt>
                <c:pt idx="6">
                  <c:v>0.08</c:v>
                </c:pt>
                <c:pt idx="7">
                  <c:v>0</c:v>
                </c:pt>
                <c:pt idx="8">
                  <c:v>0.08</c:v>
                </c:pt>
                <c:pt idx="9">
                  <c:v>0.08</c:v>
                </c:pt>
                <c:pt idx="10">
                  <c:v>0.08</c:v>
                </c:pt>
                <c:pt idx="11">
                  <c:v>0.15</c:v>
                </c:pt>
                <c:pt idx="12">
                  <c:v>0.38</c:v>
                </c:pt>
                <c:pt idx="13">
                  <c:v>0.3</c:v>
                </c:pt>
                <c:pt idx="14">
                  <c:v>0.26</c:v>
                </c:pt>
                <c:pt idx="15">
                  <c:v>0.42</c:v>
                </c:pt>
                <c:pt idx="16">
                  <c:v>0.34</c:v>
                </c:pt>
                <c:pt idx="17">
                  <c:v>0.56999999999999995</c:v>
                </c:pt>
                <c:pt idx="18">
                  <c:v>0.42</c:v>
                </c:pt>
                <c:pt idx="19">
                  <c:v>1.47</c:v>
                </c:pt>
                <c:pt idx="20">
                  <c:v>2.27</c:v>
                </c:pt>
                <c:pt idx="21">
                  <c:v>3.74</c:v>
                </c:pt>
                <c:pt idx="22">
                  <c:v>4.42</c:v>
                </c:pt>
                <c:pt idx="23">
                  <c:v>5.29</c:v>
                </c:pt>
                <c:pt idx="24">
                  <c:v>7.66</c:v>
                </c:pt>
                <c:pt idx="25">
                  <c:v>10.15</c:v>
                </c:pt>
                <c:pt idx="26">
                  <c:v>10.83</c:v>
                </c:pt>
                <c:pt idx="27">
                  <c:v>13.74</c:v>
                </c:pt>
                <c:pt idx="28">
                  <c:v>15.78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BB-45DB-88E7-AA6451158159}"/>
            </c:ext>
          </c:extLst>
        </c:ser>
        <c:ser>
          <c:idx val="1"/>
          <c:order val="1"/>
          <c:tx>
            <c:strRef>
              <c:f>'Southeastern NC'!$M$3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NC'!$M$4:$M$32</c:f>
              <c:numCache>
                <c:formatCode>General</c:formatCode>
                <c:ptCount val="29"/>
                <c:pt idx="0">
                  <c:v>0.42</c:v>
                </c:pt>
                <c:pt idx="1">
                  <c:v>0.42</c:v>
                </c:pt>
                <c:pt idx="2">
                  <c:v>0.91</c:v>
                </c:pt>
                <c:pt idx="3">
                  <c:v>0.49</c:v>
                </c:pt>
                <c:pt idx="4">
                  <c:v>0.42</c:v>
                </c:pt>
                <c:pt idx="5">
                  <c:v>0.15</c:v>
                </c:pt>
                <c:pt idx="6">
                  <c:v>0.3</c:v>
                </c:pt>
                <c:pt idx="7">
                  <c:v>0.45</c:v>
                </c:pt>
                <c:pt idx="8">
                  <c:v>0.42</c:v>
                </c:pt>
                <c:pt idx="9">
                  <c:v>0.34</c:v>
                </c:pt>
                <c:pt idx="10">
                  <c:v>0.34</c:v>
                </c:pt>
                <c:pt idx="11">
                  <c:v>0.98</c:v>
                </c:pt>
                <c:pt idx="12">
                  <c:v>1.36</c:v>
                </c:pt>
                <c:pt idx="13">
                  <c:v>1.1299999999999999</c:v>
                </c:pt>
                <c:pt idx="14">
                  <c:v>0.34</c:v>
                </c:pt>
                <c:pt idx="15">
                  <c:v>0.68</c:v>
                </c:pt>
                <c:pt idx="16">
                  <c:v>1.0900000000000001</c:v>
                </c:pt>
                <c:pt idx="17">
                  <c:v>1.06</c:v>
                </c:pt>
                <c:pt idx="18">
                  <c:v>1.51</c:v>
                </c:pt>
                <c:pt idx="19">
                  <c:v>2.42</c:v>
                </c:pt>
                <c:pt idx="20">
                  <c:v>2.68</c:v>
                </c:pt>
                <c:pt idx="21">
                  <c:v>4.42</c:v>
                </c:pt>
                <c:pt idx="22">
                  <c:v>7.17</c:v>
                </c:pt>
                <c:pt idx="23">
                  <c:v>7.66</c:v>
                </c:pt>
                <c:pt idx="24">
                  <c:v>8.49</c:v>
                </c:pt>
                <c:pt idx="25">
                  <c:v>13.02</c:v>
                </c:pt>
                <c:pt idx="26">
                  <c:v>14.38</c:v>
                </c:pt>
                <c:pt idx="27">
                  <c:v>19.25</c:v>
                </c:pt>
                <c:pt idx="28">
                  <c:v>24.01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BB-45DB-88E7-AA6451158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1313952"/>
        <c:axId val="401314608"/>
      </c:lineChart>
      <c:catAx>
        <c:axId val="40131395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4608"/>
        <c:crosses val="autoZero"/>
        <c:auto val="1"/>
        <c:lblAlgn val="ctr"/>
        <c:lblOffset val="100"/>
        <c:noMultiLvlLbl val="0"/>
      </c:catAx>
      <c:valAx>
        <c:axId val="40131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31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'Western NC'!$C$3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'Western NC'!$C$4:$C$55</c:f>
              <c:numCache>
                <c:formatCode>0.00%</c:formatCode>
                <c:ptCount val="52"/>
                <c:pt idx="0">
                  <c:v>0.26600000000000001</c:v>
                </c:pt>
                <c:pt idx="1">
                  <c:v>8.5999999999999993E-2</c:v>
                </c:pt>
                <c:pt idx="2">
                  <c:v>5.5E-2</c:v>
                </c:pt>
                <c:pt idx="3">
                  <c:v>9.6000000000000002E-2</c:v>
                </c:pt>
                <c:pt idx="4">
                  <c:v>6.4000000000000001E-2</c:v>
                </c:pt>
                <c:pt idx="5">
                  <c:v>7.2999999999999995E-2</c:v>
                </c:pt>
                <c:pt idx="6">
                  <c:v>7.0999999999999994E-2</c:v>
                </c:pt>
                <c:pt idx="7">
                  <c:v>0.11799999999999999</c:v>
                </c:pt>
                <c:pt idx="8">
                  <c:v>8.3000000000000004E-2</c:v>
                </c:pt>
                <c:pt idx="9">
                  <c:v>0.105</c:v>
                </c:pt>
                <c:pt idx="10">
                  <c:v>0.122</c:v>
                </c:pt>
                <c:pt idx="11">
                  <c:v>0.16200000000000001</c:v>
                </c:pt>
                <c:pt idx="12">
                  <c:v>0.17199999999999999</c:v>
                </c:pt>
                <c:pt idx="13">
                  <c:v>0.182</c:v>
                </c:pt>
                <c:pt idx="14">
                  <c:v>0.13700000000000001</c:v>
                </c:pt>
                <c:pt idx="15">
                  <c:v>0.2</c:v>
                </c:pt>
                <c:pt idx="16">
                  <c:v>0.186</c:v>
                </c:pt>
                <c:pt idx="17">
                  <c:v>0.151</c:v>
                </c:pt>
                <c:pt idx="18">
                  <c:v>0.161</c:v>
                </c:pt>
                <c:pt idx="19">
                  <c:v>0.158</c:v>
                </c:pt>
                <c:pt idx="20">
                  <c:v>0.16600000000000001</c:v>
                </c:pt>
                <c:pt idx="21">
                  <c:v>0.25600000000000001</c:v>
                </c:pt>
                <c:pt idx="22">
                  <c:v>0.221</c:v>
                </c:pt>
                <c:pt idx="23">
                  <c:v>0.33800000000000002</c:v>
                </c:pt>
                <c:pt idx="24">
                  <c:v>0.438</c:v>
                </c:pt>
                <c:pt idx="25">
                  <c:v>0.49099999999999999</c:v>
                </c:pt>
                <c:pt idx="26">
                  <c:v>0.496</c:v>
                </c:pt>
                <c:pt idx="27">
                  <c:v>0.48</c:v>
                </c:pt>
                <c:pt idx="28">
                  <c:v>0.47699999999999998</c:v>
                </c:pt>
                <c:pt idx="29">
                  <c:v>0.51600000000000001</c:v>
                </c:pt>
                <c:pt idx="30">
                  <c:v>0.441</c:v>
                </c:pt>
                <c:pt idx="31">
                  <c:v>0.33400000000000002</c:v>
                </c:pt>
                <c:pt idx="32">
                  <c:v>0.26300000000000001</c:v>
                </c:pt>
                <c:pt idx="33">
                  <c:v>0.185</c:v>
                </c:pt>
                <c:pt idx="34">
                  <c:v>0.14799999999999999</c:v>
                </c:pt>
                <c:pt idx="35">
                  <c:v>0.16200000000000001</c:v>
                </c:pt>
                <c:pt idx="36">
                  <c:v>0.122</c:v>
                </c:pt>
                <c:pt idx="37">
                  <c:v>0.11799999999999999</c:v>
                </c:pt>
                <c:pt idx="38">
                  <c:v>0.105</c:v>
                </c:pt>
                <c:pt idx="39">
                  <c:v>0.108</c:v>
                </c:pt>
                <c:pt idx="40">
                  <c:v>9.7000000000000003E-2</c:v>
                </c:pt>
                <c:pt idx="41">
                  <c:v>0.126</c:v>
                </c:pt>
                <c:pt idx="42">
                  <c:v>0.129</c:v>
                </c:pt>
                <c:pt idx="43">
                  <c:v>0.13400000000000001</c:v>
                </c:pt>
                <c:pt idx="44">
                  <c:v>6.8000000000000005E-2</c:v>
                </c:pt>
                <c:pt idx="45">
                  <c:v>4.5999999999999999E-2</c:v>
                </c:pt>
                <c:pt idx="46">
                  <c:v>1.7999999999999999E-2</c:v>
                </c:pt>
                <c:pt idx="47">
                  <c:v>8.4000000000000005E-2</c:v>
                </c:pt>
                <c:pt idx="48">
                  <c:v>4.4999999999999998E-2</c:v>
                </c:pt>
                <c:pt idx="49">
                  <c:v>6.0000000000000001E-3</c:v>
                </c:pt>
                <c:pt idx="50">
                  <c:v>4.0000000000000001E-3</c:v>
                </c:pt>
                <c:pt idx="51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D5-49BB-86A6-0E7387919C62}"/>
            </c:ext>
          </c:extLst>
        </c:ser>
        <c:ser>
          <c:idx val="1"/>
          <c:order val="1"/>
          <c:tx>
            <c:strRef>
              <c:f>'Western NC'!$D$3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'Western NC'!$D$4:$D$55</c:f>
              <c:numCache>
                <c:formatCode>0.00%</c:formatCode>
                <c:ptCount val="52"/>
                <c:pt idx="0">
                  <c:v>0.38500000000000001</c:v>
                </c:pt>
                <c:pt idx="1">
                  <c:v>0.161</c:v>
                </c:pt>
                <c:pt idx="2">
                  <c:v>8.5000000000000006E-2</c:v>
                </c:pt>
                <c:pt idx="3">
                  <c:v>0.128</c:v>
                </c:pt>
                <c:pt idx="4">
                  <c:v>8.7999999999999995E-2</c:v>
                </c:pt>
                <c:pt idx="5">
                  <c:v>0.11</c:v>
                </c:pt>
                <c:pt idx="6">
                  <c:v>9.1999999999999998E-2</c:v>
                </c:pt>
                <c:pt idx="7">
                  <c:v>0.16500000000000001</c:v>
                </c:pt>
                <c:pt idx="8">
                  <c:v>9.9000000000000005E-2</c:v>
                </c:pt>
                <c:pt idx="9">
                  <c:v>0.122</c:v>
                </c:pt>
                <c:pt idx="10">
                  <c:v>0.17399999999999999</c:v>
                </c:pt>
                <c:pt idx="11">
                  <c:v>0.20899999999999999</c:v>
                </c:pt>
                <c:pt idx="12">
                  <c:v>0.21299999999999999</c:v>
                </c:pt>
                <c:pt idx="13">
                  <c:v>0.187</c:v>
                </c:pt>
                <c:pt idx="14">
                  <c:v>0.183</c:v>
                </c:pt>
                <c:pt idx="15">
                  <c:v>0.17899999999999999</c:v>
                </c:pt>
                <c:pt idx="16">
                  <c:v>0.153</c:v>
                </c:pt>
                <c:pt idx="17">
                  <c:v>0.156</c:v>
                </c:pt>
                <c:pt idx="18">
                  <c:v>0.193</c:v>
                </c:pt>
                <c:pt idx="19">
                  <c:v>0.221</c:v>
                </c:pt>
                <c:pt idx="20">
                  <c:v>0.22800000000000001</c:v>
                </c:pt>
                <c:pt idx="21">
                  <c:v>0.32800000000000001</c:v>
                </c:pt>
                <c:pt idx="22">
                  <c:v>0.30599999999999999</c:v>
                </c:pt>
                <c:pt idx="23">
                  <c:v>0.35699999999999998</c:v>
                </c:pt>
                <c:pt idx="24">
                  <c:v>0.434</c:v>
                </c:pt>
                <c:pt idx="25">
                  <c:v>0.51300000000000001</c:v>
                </c:pt>
                <c:pt idx="26">
                  <c:v>0.56599999999999995</c:v>
                </c:pt>
                <c:pt idx="27">
                  <c:v>0.64500000000000002</c:v>
                </c:pt>
                <c:pt idx="28">
                  <c:v>0.63400000000000001</c:v>
                </c:pt>
                <c:pt idx="29">
                  <c:v>0.67600000000000005</c:v>
                </c:pt>
                <c:pt idx="30">
                  <c:v>0.63400000000000001</c:v>
                </c:pt>
                <c:pt idx="31">
                  <c:v>0.58399999999999996</c:v>
                </c:pt>
                <c:pt idx="32">
                  <c:v>0.50800000000000001</c:v>
                </c:pt>
                <c:pt idx="33">
                  <c:v>0.436</c:v>
                </c:pt>
                <c:pt idx="34">
                  <c:v>0.35499999999999998</c:v>
                </c:pt>
                <c:pt idx="35">
                  <c:v>0.29699999999999999</c:v>
                </c:pt>
                <c:pt idx="36">
                  <c:v>0.27900000000000003</c:v>
                </c:pt>
                <c:pt idx="37">
                  <c:v>0.23799999999999999</c:v>
                </c:pt>
                <c:pt idx="38">
                  <c:v>0.23100000000000001</c:v>
                </c:pt>
                <c:pt idx="39">
                  <c:v>0.17699999999999999</c:v>
                </c:pt>
                <c:pt idx="40">
                  <c:v>0.16200000000000001</c:v>
                </c:pt>
                <c:pt idx="41">
                  <c:v>0.16800000000000001</c:v>
                </c:pt>
                <c:pt idx="42">
                  <c:v>0.16200000000000001</c:v>
                </c:pt>
                <c:pt idx="43">
                  <c:v>0.14599999999999999</c:v>
                </c:pt>
                <c:pt idx="44">
                  <c:v>8.3000000000000004E-2</c:v>
                </c:pt>
                <c:pt idx="45">
                  <c:v>7.1999999999999995E-2</c:v>
                </c:pt>
                <c:pt idx="46">
                  <c:v>6.3E-2</c:v>
                </c:pt>
                <c:pt idx="47">
                  <c:v>0.127</c:v>
                </c:pt>
                <c:pt idx="48">
                  <c:v>7.2999999999999995E-2</c:v>
                </c:pt>
                <c:pt idx="49">
                  <c:v>0.02</c:v>
                </c:pt>
                <c:pt idx="50">
                  <c:v>2.7E-2</c:v>
                </c:pt>
                <c:pt idx="51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D5-49BB-86A6-0E7387919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110824"/>
        <c:axId val="409111152"/>
      </c:lineChart>
      <c:catAx>
        <c:axId val="409110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1152"/>
        <c:crosses val="autoZero"/>
        <c:auto val="1"/>
        <c:lblAlgn val="ctr"/>
        <c:lblOffset val="100"/>
        <c:noMultiLvlLbl val="0"/>
      </c:catAx>
      <c:valAx>
        <c:axId val="40911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Southeastern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'Southeastern NC'!$C$3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NC'!$C$4:$C$55</c:f>
              <c:numCache>
                <c:formatCode>0.00%</c:formatCode>
                <c:ptCount val="52"/>
                <c:pt idx="0">
                  <c:v>0.129</c:v>
                </c:pt>
                <c:pt idx="1">
                  <c:v>0.11</c:v>
                </c:pt>
                <c:pt idx="2">
                  <c:v>0.109</c:v>
                </c:pt>
                <c:pt idx="3">
                  <c:v>0.111</c:v>
                </c:pt>
                <c:pt idx="4">
                  <c:v>0.111</c:v>
                </c:pt>
                <c:pt idx="5">
                  <c:v>0.121</c:v>
                </c:pt>
                <c:pt idx="6">
                  <c:v>0.127</c:v>
                </c:pt>
                <c:pt idx="7">
                  <c:v>0.13500000000000001</c:v>
                </c:pt>
                <c:pt idx="8">
                  <c:v>0.14199999999999999</c:v>
                </c:pt>
                <c:pt idx="9">
                  <c:v>0.16200000000000001</c:v>
                </c:pt>
                <c:pt idx="10">
                  <c:v>0.17899999999999999</c:v>
                </c:pt>
                <c:pt idx="11">
                  <c:v>0.18099999999999999</c:v>
                </c:pt>
                <c:pt idx="12">
                  <c:v>0.187</c:v>
                </c:pt>
                <c:pt idx="13">
                  <c:v>0.17299999999999999</c:v>
                </c:pt>
                <c:pt idx="14">
                  <c:v>0.16400000000000001</c:v>
                </c:pt>
                <c:pt idx="15">
                  <c:v>0.29399999999999998</c:v>
                </c:pt>
                <c:pt idx="16">
                  <c:v>0.32</c:v>
                </c:pt>
                <c:pt idx="17">
                  <c:v>0.22500000000000001</c:v>
                </c:pt>
                <c:pt idx="18">
                  <c:v>0.245</c:v>
                </c:pt>
                <c:pt idx="19">
                  <c:v>0.32600000000000001</c:v>
                </c:pt>
                <c:pt idx="20">
                  <c:v>0.38</c:v>
                </c:pt>
                <c:pt idx="21">
                  <c:v>0.47299999999999998</c:v>
                </c:pt>
                <c:pt idx="22">
                  <c:v>0.48799999999999999</c:v>
                </c:pt>
                <c:pt idx="23">
                  <c:v>0.55200000000000005</c:v>
                </c:pt>
                <c:pt idx="24">
                  <c:v>0.58399999999999996</c:v>
                </c:pt>
                <c:pt idx="25">
                  <c:v>0.63900000000000001</c:v>
                </c:pt>
                <c:pt idx="26">
                  <c:v>0.68400000000000005</c:v>
                </c:pt>
                <c:pt idx="27">
                  <c:v>0.68100000000000005</c:v>
                </c:pt>
                <c:pt idx="28">
                  <c:v>0.71299999999999997</c:v>
                </c:pt>
                <c:pt idx="29">
                  <c:v>0.72099999999999997</c:v>
                </c:pt>
                <c:pt idx="30">
                  <c:v>0.70299999999999996</c:v>
                </c:pt>
                <c:pt idx="31">
                  <c:v>0.63800000000000001</c:v>
                </c:pt>
                <c:pt idx="32">
                  <c:v>0.63500000000000001</c:v>
                </c:pt>
                <c:pt idx="33">
                  <c:v>0.56000000000000005</c:v>
                </c:pt>
                <c:pt idx="34">
                  <c:v>0.40899999999999997</c:v>
                </c:pt>
                <c:pt idx="35">
                  <c:v>0.28499999999999998</c:v>
                </c:pt>
                <c:pt idx="36">
                  <c:v>0.33300000000000002</c:v>
                </c:pt>
                <c:pt idx="37">
                  <c:v>0.32100000000000001</c:v>
                </c:pt>
                <c:pt idx="38">
                  <c:v>0.26400000000000001</c:v>
                </c:pt>
                <c:pt idx="39">
                  <c:v>0.2</c:v>
                </c:pt>
                <c:pt idx="40">
                  <c:v>0.19400000000000001</c:v>
                </c:pt>
                <c:pt idx="41">
                  <c:v>0.18099999999999999</c:v>
                </c:pt>
                <c:pt idx="42">
                  <c:v>0.13</c:v>
                </c:pt>
                <c:pt idx="43">
                  <c:v>8.2000000000000003E-2</c:v>
                </c:pt>
                <c:pt idx="44">
                  <c:v>5.2999999999999999E-2</c:v>
                </c:pt>
                <c:pt idx="45">
                  <c:v>0.04</c:v>
                </c:pt>
                <c:pt idx="46">
                  <c:v>3.3000000000000002E-2</c:v>
                </c:pt>
                <c:pt idx="47">
                  <c:v>7.5999999999999998E-2</c:v>
                </c:pt>
                <c:pt idx="48">
                  <c:v>3.9E-2</c:v>
                </c:pt>
                <c:pt idx="49">
                  <c:v>2.1000000000000001E-2</c:v>
                </c:pt>
                <c:pt idx="50">
                  <c:v>2.1999999999999999E-2</c:v>
                </c:pt>
                <c:pt idx="51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1B-4E99-A252-BC186C198C9B}"/>
            </c:ext>
          </c:extLst>
        </c:ser>
        <c:ser>
          <c:idx val="1"/>
          <c:order val="1"/>
          <c:tx>
            <c:strRef>
              <c:f>'Southeastern NC'!$D$3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NC'!$D$4:$D$55</c:f>
              <c:numCache>
                <c:formatCode>0.00%</c:formatCode>
                <c:ptCount val="52"/>
                <c:pt idx="0">
                  <c:v>0.16700000000000001</c:v>
                </c:pt>
                <c:pt idx="1">
                  <c:v>0.122</c:v>
                </c:pt>
                <c:pt idx="2">
                  <c:v>0.11799999999999999</c:v>
                </c:pt>
                <c:pt idx="3">
                  <c:v>0.125</c:v>
                </c:pt>
                <c:pt idx="4">
                  <c:v>0.124</c:v>
                </c:pt>
                <c:pt idx="5">
                  <c:v>0.13300000000000001</c:v>
                </c:pt>
                <c:pt idx="6">
                  <c:v>0.13700000000000001</c:v>
                </c:pt>
                <c:pt idx="7">
                  <c:v>0.151</c:v>
                </c:pt>
                <c:pt idx="8">
                  <c:v>0.15</c:v>
                </c:pt>
                <c:pt idx="9">
                  <c:v>0.16400000000000001</c:v>
                </c:pt>
                <c:pt idx="10">
                  <c:v>0.192</c:v>
                </c:pt>
                <c:pt idx="11">
                  <c:v>0.20399999999999999</c:v>
                </c:pt>
                <c:pt idx="12">
                  <c:v>0.17499999999999999</c:v>
                </c:pt>
                <c:pt idx="13">
                  <c:v>0.13</c:v>
                </c:pt>
                <c:pt idx="14">
                  <c:v>0.115</c:v>
                </c:pt>
                <c:pt idx="15">
                  <c:v>0.111</c:v>
                </c:pt>
                <c:pt idx="16">
                  <c:v>0.10199999999999999</c:v>
                </c:pt>
                <c:pt idx="17">
                  <c:v>9.9000000000000005E-2</c:v>
                </c:pt>
                <c:pt idx="18">
                  <c:v>0.109</c:v>
                </c:pt>
                <c:pt idx="19">
                  <c:v>0.218</c:v>
                </c:pt>
                <c:pt idx="20">
                  <c:v>0.34200000000000003</c:v>
                </c:pt>
                <c:pt idx="21">
                  <c:v>0.56799999999999995</c:v>
                </c:pt>
                <c:pt idx="22">
                  <c:v>0.56999999999999995</c:v>
                </c:pt>
                <c:pt idx="23">
                  <c:v>0.65800000000000003</c:v>
                </c:pt>
                <c:pt idx="24">
                  <c:v>0.71899999999999997</c:v>
                </c:pt>
                <c:pt idx="25">
                  <c:v>0.79800000000000004</c:v>
                </c:pt>
                <c:pt idx="26">
                  <c:v>0.81399999999999995</c:v>
                </c:pt>
                <c:pt idx="27">
                  <c:v>0.82699999999999996</c:v>
                </c:pt>
                <c:pt idx="28">
                  <c:v>0.86099999999999999</c:v>
                </c:pt>
                <c:pt idx="29">
                  <c:v>0.86399999999999999</c:v>
                </c:pt>
                <c:pt idx="30">
                  <c:v>0.85299999999999998</c:v>
                </c:pt>
                <c:pt idx="31">
                  <c:v>0.82199999999999995</c:v>
                </c:pt>
                <c:pt idx="32">
                  <c:v>0.78700000000000003</c:v>
                </c:pt>
                <c:pt idx="33">
                  <c:v>0.69699999999999995</c:v>
                </c:pt>
                <c:pt idx="34">
                  <c:v>0.59399999999999997</c:v>
                </c:pt>
                <c:pt idx="35">
                  <c:v>0.41099999999999998</c:v>
                </c:pt>
                <c:pt idx="36">
                  <c:v>0.377</c:v>
                </c:pt>
                <c:pt idx="37">
                  <c:v>0.442</c:v>
                </c:pt>
                <c:pt idx="38">
                  <c:v>0.39700000000000002</c:v>
                </c:pt>
                <c:pt idx="39">
                  <c:v>0.308</c:v>
                </c:pt>
                <c:pt idx="40">
                  <c:v>0.27100000000000002</c:v>
                </c:pt>
                <c:pt idx="41">
                  <c:v>0.24</c:v>
                </c:pt>
                <c:pt idx="42">
                  <c:v>0.20300000000000001</c:v>
                </c:pt>
                <c:pt idx="43">
                  <c:v>0.14799999999999999</c:v>
                </c:pt>
                <c:pt idx="44">
                  <c:v>0.08</c:v>
                </c:pt>
                <c:pt idx="45">
                  <c:v>6.5000000000000002E-2</c:v>
                </c:pt>
                <c:pt idx="46">
                  <c:v>5.3999999999999999E-2</c:v>
                </c:pt>
                <c:pt idx="47">
                  <c:v>0.10199999999999999</c:v>
                </c:pt>
                <c:pt idx="48">
                  <c:v>5.2999999999999999E-2</c:v>
                </c:pt>
                <c:pt idx="49">
                  <c:v>3.1E-2</c:v>
                </c:pt>
                <c:pt idx="50">
                  <c:v>3.3000000000000002E-2</c:v>
                </c:pt>
                <c:pt idx="51">
                  <c:v>3.7999999999999999E-2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1B-4E99-A252-BC186C198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110824"/>
        <c:axId val="409111152"/>
      </c:lineChart>
      <c:catAx>
        <c:axId val="409110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1152"/>
        <c:crosses val="autoZero"/>
        <c:auto val="1"/>
        <c:lblAlgn val="ctr"/>
        <c:lblOffset val="100"/>
        <c:noMultiLvlLbl val="0"/>
      </c:catAx>
      <c:valAx>
        <c:axId val="40911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Outer Banks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'Outer Banks'!$C$3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'Outer Banks'!$C$4:$C$55</c:f>
              <c:numCache>
                <c:formatCode>0.00%</c:formatCode>
                <c:ptCount val="52"/>
                <c:pt idx="0">
                  <c:v>3.7999999999999999E-2</c:v>
                </c:pt>
                <c:pt idx="1">
                  <c:v>2.3E-2</c:v>
                </c:pt>
                <c:pt idx="2">
                  <c:v>2.1999999999999999E-2</c:v>
                </c:pt>
                <c:pt idx="3">
                  <c:v>2.4E-2</c:v>
                </c:pt>
                <c:pt idx="4">
                  <c:v>2.3E-2</c:v>
                </c:pt>
                <c:pt idx="5">
                  <c:v>2.3E-2</c:v>
                </c:pt>
                <c:pt idx="6">
                  <c:v>2.4E-2</c:v>
                </c:pt>
                <c:pt idx="7">
                  <c:v>2.5999999999999999E-2</c:v>
                </c:pt>
                <c:pt idx="8">
                  <c:v>2.5000000000000001E-2</c:v>
                </c:pt>
                <c:pt idx="9">
                  <c:v>0.03</c:v>
                </c:pt>
                <c:pt idx="10">
                  <c:v>3.7999999999999999E-2</c:v>
                </c:pt>
                <c:pt idx="11">
                  <c:v>3.7999999999999999E-2</c:v>
                </c:pt>
                <c:pt idx="12">
                  <c:v>5.2999999999999999E-2</c:v>
                </c:pt>
                <c:pt idx="13">
                  <c:v>7.9000000000000001E-2</c:v>
                </c:pt>
                <c:pt idx="14">
                  <c:v>7.0000000000000007E-2</c:v>
                </c:pt>
                <c:pt idx="15">
                  <c:v>0.22900000000000001</c:v>
                </c:pt>
                <c:pt idx="16">
                  <c:v>0.22600000000000001</c:v>
                </c:pt>
                <c:pt idx="17">
                  <c:v>0.158</c:v>
                </c:pt>
                <c:pt idx="18">
                  <c:v>0.20300000000000001</c:v>
                </c:pt>
                <c:pt idx="19">
                  <c:v>0.29899999999999999</c:v>
                </c:pt>
                <c:pt idx="20">
                  <c:v>0.376</c:v>
                </c:pt>
                <c:pt idx="21">
                  <c:v>0.46500000000000002</c:v>
                </c:pt>
                <c:pt idx="22">
                  <c:v>0.53700000000000003</c:v>
                </c:pt>
                <c:pt idx="23">
                  <c:v>0.63400000000000001</c:v>
                </c:pt>
                <c:pt idx="24">
                  <c:v>0.68700000000000006</c:v>
                </c:pt>
                <c:pt idx="25">
                  <c:v>0.70399999999999996</c:v>
                </c:pt>
                <c:pt idx="26">
                  <c:v>0.76800000000000002</c:v>
                </c:pt>
                <c:pt idx="27">
                  <c:v>0.71699999999999997</c:v>
                </c:pt>
                <c:pt idx="28">
                  <c:v>0.745</c:v>
                </c:pt>
                <c:pt idx="29">
                  <c:v>0.77300000000000002</c:v>
                </c:pt>
                <c:pt idx="30">
                  <c:v>0.76400000000000001</c:v>
                </c:pt>
                <c:pt idx="31">
                  <c:v>0.77800000000000002</c:v>
                </c:pt>
                <c:pt idx="32">
                  <c:v>0.78700000000000003</c:v>
                </c:pt>
                <c:pt idx="33">
                  <c:v>0.74299999999999999</c:v>
                </c:pt>
                <c:pt idx="34">
                  <c:v>0.67100000000000004</c:v>
                </c:pt>
                <c:pt idx="35">
                  <c:v>0.52100000000000002</c:v>
                </c:pt>
                <c:pt idx="36">
                  <c:v>0.42799999999999999</c:v>
                </c:pt>
                <c:pt idx="37">
                  <c:v>0.38500000000000001</c:v>
                </c:pt>
                <c:pt idx="38">
                  <c:v>0.311</c:v>
                </c:pt>
                <c:pt idx="39">
                  <c:v>0.23400000000000001</c:v>
                </c:pt>
                <c:pt idx="40">
                  <c:v>0.19800000000000001</c:v>
                </c:pt>
                <c:pt idx="41">
                  <c:v>0.158</c:v>
                </c:pt>
                <c:pt idx="42">
                  <c:v>0.112</c:v>
                </c:pt>
                <c:pt idx="43">
                  <c:v>6.6000000000000003E-2</c:v>
                </c:pt>
                <c:pt idx="44">
                  <c:v>4.9000000000000002E-2</c:v>
                </c:pt>
                <c:pt idx="45">
                  <c:v>3.5000000000000003E-2</c:v>
                </c:pt>
                <c:pt idx="46">
                  <c:v>2.4E-2</c:v>
                </c:pt>
                <c:pt idx="47">
                  <c:v>8.3000000000000004E-2</c:v>
                </c:pt>
                <c:pt idx="48">
                  <c:v>3.4000000000000002E-2</c:v>
                </c:pt>
                <c:pt idx="49">
                  <c:v>1.4999999999999999E-2</c:v>
                </c:pt>
                <c:pt idx="50">
                  <c:v>1.4E-2</c:v>
                </c:pt>
                <c:pt idx="51">
                  <c:v>2.4E-2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75-413B-9949-AB4647A7EAAC}"/>
            </c:ext>
          </c:extLst>
        </c:ser>
        <c:ser>
          <c:idx val="1"/>
          <c:order val="1"/>
          <c:tx>
            <c:strRef>
              <c:f>'Outer Banks'!$D$3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'Outer Banks'!$D$4:$D$55</c:f>
              <c:numCache>
                <c:formatCode>0.00%</c:formatCode>
                <c:ptCount val="52"/>
                <c:pt idx="0">
                  <c:v>7.0999999999999994E-2</c:v>
                </c:pt>
                <c:pt idx="1">
                  <c:v>3.1E-2</c:v>
                </c:pt>
                <c:pt idx="2">
                  <c:v>2.4E-2</c:v>
                </c:pt>
                <c:pt idx="3">
                  <c:v>2.5000000000000001E-2</c:v>
                </c:pt>
                <c:pt idx="4">
                  <c:v>2.3E-2</c:v>
                </c:pt>
                <c:pt idx="5">
                  <c:v>2.3E-2</c:v>
                </c:pt>
                <c:pt idx="6">
                  <c:v>2.5000000000000001E-2</c:v>
                </c:pt>
                <c:pt idx="7">
                  <c:v>2.7E-2</c:v>
                </c:pt>
                <c:pt idx="8">
                  <c:v>2.7E-2</c:v>
                </c:pt>
                <c:pt idx="9">
                  <c:v>2.7E-2</c:v>
                </c:pt>
                <c:pt idx="10">
                  <c:v>3.5999999999999997E-2</c:v>
                </c:pt>
                <c:pt idx="11">
                  <c:v>5.1999999999999998E-2</c:v>
                </c:pt>
                <c:pt idx="12">
                  <c:v>4.1000000000000002E-2</c:v>
                </c:pt>
                <c:pt idx="13">
                  <c:v>0.03</c:v>
                </c:pt>
                <c:pt idx="14">
                  <c:v>7.1999999999999995E-2</c:v>
                </c:pt>
                <c:pt idx="15">
                  <c:v>6.7000000000000004E-2</c:v>
                </c:pt>
                <c:pt idx="16">
                  <c:v>4.7E-2</c:v>
                </c:pt>
                <c:pt idx="17">
                  <c:v>4.3999999999999997E-2</c:v>
                </c:pt>
                <c:pt idx="18">
                  <c:v>6.0999999999999999E-2</c:v>
                </c:pt>
                <c:pt idx="19">
                  <c:v>8.6999999999999994E-2</c:v>
                </c:pt>
                <c:pt idx="20">
                  <c:v>0.28399999999999997</c:v>
                </c:pt>
                <c:pt idx="21">
                  <c:v>0.48799999999999999</c:v>
                </c:pt>
                <c:pt idx="22">
                  <c:v>0.56100000000000005</c:v>
                </c:pt>
                <c:pt idx="23">
                  <c:v>0.67200000000000004</c:v>
                </c:pt>
                <c:pt idx="24">
                  <c:v>0.73699999999999999</c:v>
                </c:pt>
                <c:pt idx="25">
                  <c:v>0.77900000000000003</c:v>
                </c:pt>
                <c:pt idx="26">
                  <c:v>0.74299999999999999</c:v>
                </c:pt>
                <c:pt idx="27">
                  <c:v>0.77600000000000002</c:v>
                </c:pt>
                <c:pt idx="28">
                  <c:v>0.81699999999999995</c:v>
                </c:pt>
                <c:pt idx="29">
                  <c:v>0.82</c:v>
                </c:pt>
                <c:pt idx="30">
                  <c:v>0.81399999999999995</c:v>
                </c:pt>
                <c:pt idx="31">
                  <c:v>0.80600000000000005</c:v>
                </c:pt>
                <c:pt idx="32">
                  <c:v>0.80700000000000005</c:v>
                </c:pt>
                <c:pt idx="33">
                  <c:v>0.79900000000000004</c:v>
                </c:pt>
                <c:pt idx="34">
                  <c:v>0.76300000000000001</c:v>
                </c:pt>
                <c:pt idx="35">
                  <c:v>0.63</c:v>
                </c:pt>
                <c:pt idx="36">
                  <c:v>0.56599999999999995</c:v>
                </c:pt>
                <c:pt idx="37">
                  <c:v>0.52100000000000002</c:v>
                </c:pt>
                <c:pt idx="38">
                  <c:v>0.437</c:v>
                </c:pt>
                <c:pt idx="39">
                  <c:v>0.313</c:v>
                </c:pt>
                <c:pt idx="40">
                  <c:v>0.23599999999999999</c:v>
                </c:pt>
                <c:pt idx="41">
                  <c:v>0.18</c:v>
                </c:pt>
                <c:pt idx="42">
                  <c:v>0.127</c:v>
                </c:pt>
                <c:pt idx="43">
                  <c:v>0.08</c:v>
                </c:pt>
                <c:pt idx="44">
                  <c:v>4.8000000000000001E-2</c:v>
                </c:pt>
                <c:pt idx="45">
                  <c:v>3.1E-2</c:v>
                </c:pt>
                <c:pt idx="46">
                  <c:v>2.5999999999999999E-2</c:v>
                </c:pt>
                <c:pt idx="47">
                  <c:v>7.4999999999999997E-2</c:v>
                </c:pt>
                <c:pt idx="48">
                  <c:v>2.9000000000000001E-2</c:v>
                </c:pt>
                <c:pt idx="49">
                  <c:v>1.2999999999999999E-2</c:v>
                </c:pt>
                <c:pt idx="50">
                  <c:v>1.2E-2</c:v>
                </c:pt>
                <c:pt idx="51">
                  <c:v>1.9E-2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75-413B-9949-AB4647A7E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9110824"/>
        <c:axId val="409111152"/>
      </c:lineChart>
      <c:catAx>
        <c:axId val="40911082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1152"/>
        <c:crosses val="autoZero"/>
        <c:auto val="1"/>
        <c:lblAlgn val="ctr"/>
        <c:lblOffset val="100"/>
        <c:noMultiLvlLbl val="0"/>
      </c:catAx>
      <c:valAx>
        <c:axId val="40911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110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North Carolina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'NC Data'!$F$3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'NC Data'!$F$4:$F$55</c:f>
              <c:numCache>
                <c:formatCode>0.00%</c:formatCode>
                <c:ptCount val="52"/>
                <c:pt idx="0">
                  <c:v>0.41299999999999998</c:v>
                </c:pt>
                <c:pt idx="1">
                  <c:v>0.433</c:v>
                </c:pt>
                <c:pt idx="2">
                  <c:v>0.42799999999999999</c:v>
                </c:pt>
                <c:pt idx="3">
                  <c:v>0.41499999999999998</c:v>
                </c:pt>
                <c:pt idx="4">
                  <c:v>0.41599999999999998</c:v>
                </c:pt>
                <c:pt idx="5" formatCode="0%">
                  <c:v>0.41</c:v>
                </c:pt>
                <c:pt idx="6">
                  <c:v>0.40300000000000002</c:v>
                </c:pt>
                <c:pt idx="7">
                  <c:v>0.38800000000000001</c:v>
                </c:pt>
                <c:pt idx="8">
                  <c:v>0.38900000000000001</c:v>
                </c:pt>
                <c:pt idx="9">
                  <c:v>0.38900000000000001</c:v>
                </c:pt>
                <c:pt idx="10">
                  <c:v>0.373</c:v>
                </c:pt>
                <c:pt idx="11">
                  <c:v>0.376</c:v>
                </c:pt>
                <c:pt idx="12">
                  <c:v>0.376</c:v>
                </c:pt>
                <c:pt idx="13">
                  <c:v>0.40200000000000002</c:v>
                </c:pt>
                <c:pt idx="14">
                  <c:v>0.439</c:v>
                </c:pt>
                <c:pt idx="15" formatCode="0%">
                  <c:v>0.32</c:v>
                </c:pt>
                <c:pt idx="16" formatCode="0%">
                  <c:v>0.33</c:v>
                </c:pt>
                <c:pt idx="17">
                  <c:v>0.437</c:v>
                </c:pt>
                <c:pt idx="18">
                  <c:v>0.44900000000000001</c:v>
                </c:pt>
                <c:pt idx="19">
                  <c:v>0.39900000000000002</c:v>
                </c:pt>
                <c:pt idx="20">
                  <c:v>0.374</c:v>
                </c:pt>
                <c:pt idx="21">
                  <c:v>0.317</c:v>
                </c:pt>
                <c:pt idx="22">
                  <c:v>0.34399999999999997</c:v>
                </c:pt>
                <c:pt idx="23">
                  <c:v>0.28299999999999997</c:v>
                </c:pt>
                <c:pt idx="24">
                  <c:v>0.23799999999999999</c:v>
                </c:pt>
                <c:pt idx="25">
                  <c:v>0.218</c:v>
                </c:pt>
                <c:pt idx="26">
                  <c:v>0.151</c:v>
                </c:pt>
                <c:pt idx="27">
                  <c:v>0.20200000000000001</c:v>
                </c:pt>
                <c:pt idx="28">
                  <c:v>0.189</c:v>
                </c:pt>
                <c:pt idx="29">
                  <c:v>0.16700000000000001</c:v>
                </c:pt>
                <c:pt idx="30">
                  <c:v>0.185</c:v>
                </c:pt>
                <c:pt idx="31">
                  <c:v>0.191</c:v>
                </c:pt>
                <c:pt idx="32">
                  <c:v>0.19600000000000001</c:v>
                </c:pt>
                <c:pt idx="33" formatCode="0%">
                  <c:v>0.26</c:v>
                </c:pt>
                <c:pt idx="34">
                  <c:v>0.34899999999999998</c:v>
                </c:pt>
                <c:pt idx="35">
                  <c:v>0.44800000000000001</c:v>
                </c:pt>
                <c:pt idx="36">
                  <c:v>0.48299999999999998</c:v>
                </c:pt>
                <c:pt idx="37">
                  <c:v>0.49399999999999999</c:v>
                </c:pt>
                <c:pt idx="38">
                  <c:v>0.54200000000000004</c:v>
                </c:pt>
                <c:pt idx="39">
                  <c:v>0.57899999999999996</c:v>
                </c:pt>
                <c:pt idx="40">
                  <c:v>0.57299999999999995</c:v>
                </c:pt>
                <c:pt idx="41">
                  <c:v>0.58099999999999996</c:v>
                </c:pt>
                <c:pt idx="42">
                  <c:v>0.61899999999999999</c:v>
                </c:pt>
                <c:pt idx="43">
                  <c:v>0.65600000000000003</c:v>
                </c:pt>
                <c:pt idx="44">
                  <c:v>0.65600000000000003</c:v>
                </c:pt>
                <c:pt idx="45">
                  <c:v>0.66600000000000004</c:v>
                </c:pt>
                <c:pt idx="46">
                  <c:v>0.66900000000000004</c:v>
                </c:pt>
                <c:pt idx="47">
                  <c:v>0.59399999999999997</c:v>
                </c:pt>
                <c:pt idx="48">
                  <c:v>0.61099999999999999</c:v>
                </c:pt>
                <c:pt idx="49">
                  <c:v>0.622</c:v>
                </c:pt>
                <c:pt idx="50">
                  <c:v>0.61899999999999999</c:v>
                </c:pt>
                <c:pt idx="51">
                  <c:v>0.59899999999999998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48-4EEF-8203-2475F384DDBD}"/>
            </c:ext>
          </c:extLst>
        </c:ser>
        <c:ser>
          <c:idx val="1"/>
          <c:order val="1"/>
          <c:tx>
            <c:strRef>
              <c:f>'NC Data'!$G$3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'NC Data'!$G$4:$G$55</c:f>
              <c:numCache>
                <c:formatCode>0.00%</c:formatCode>
                <c:ptCount val="52"/>
                <c:pt idx="0">
                  <c:v>0.33300000000000002</c:v>
                </c:pt>
                <c:pt idx="1">
                  <c:v>0.36599999999999999</c:v>
                </c:pt>
                <c:pt idx="2">
                  <c:v>0.35099999999999998</c:v>
                </c:pt>
                <c:pt idx="3">
                  <c:v>0.33800000000000002</c:v>
                </c:pt>
                <c:pt idx="4">
                  <c:v>0.33800000000000002</c:v>
                </c:pt>
                <c:pt idx="5">
                  <c:v>0.33500000000000002</c:v>
                </c:pt>
                <c:pt idx="6">
                  <c:v>0.32900000000000001</c:v>
                </c:pt>
                <c:pt idx="7">
                  <c:v>0.307</c:v>
                </c:pt>
                <c:pt idx="8">
                  <c:v>0.315</c:v>
                </c:pt>
                <c:pt idx="9">
                  <c:v>0.32300000000000001</c:v>
                </c:pt>
                <c:pt idx="10">
                  <c:v>0.30499999999999999</c:v>
                </c:pt>
                <c:pt idx="11">
                  <c:v>0.29099999999999998</c:v>
                </c:pt>
                <c:pt idx="12">
                  <c:v>0.308</c:v>
                </c:pt>
                <c:pt idx="13">
                  <c:v>0.36899999999999999</c:v>
                </c:pt>
                <c:pt idx="14">
                  <c:v>0.39900000000000002</c:v>
                </c:pt>
                <c:pt idx="15">
                  <c:v>0.438</c:v>
                </c:pt>
                <c:pt idx="16">
                  <c:v>0.47899999999999998</c:v>
                </c:pt>
                <c:pt idx="17">
                  <c:v>0.497</c:v>
                </c:pt>
                <c:pt idx="18">
                  <c:v>0.51600000000000001</c:v>
                </c:pt>
                <c:pt idx="19">
                  <c:v>0.45200000000000001</c:v>
                </c:pt>
                <c:pt idx="20">
                  <c:v>0.313</c:v>
                </c:pt>
                <c:pt idx="21">
                  <c:v>0.17199999999999999</c:v>
                </c:pt>
                <c:pt idx="22">
                  <c:v>0.20599999999999999</c:v>
                </c:pt>
                <c:pt idx="23" formatCode="0%">
                  <c:v>0.15</c:v>
                </c:pt>
                <c:pt idx="24">
                  <c:v>0.109</c:v>
                </c:pt>
                <c:pt idx="25">
                  <c:v>7.0999999999999994E-2</c:v>
                </c:pt>
                <c:pt idx="26">
                  <c:v>7.7000000000000096E-2</c:v>
                </c:pt>
                <c:pt idx="27">
                  <c:v>5.5E-2</c:v>
                </c:pt>
                <c:pt idx="28">
                  <c:v>4.7000000000000097E-2</c:v>
                </c:pt>
                <c:pt idx="29">
                  <c:v>4.5999999999999999E-2</c:v>
                </c:pt>
                <c:pt idx="30">
                  <c:v>5.00000000000001E-2</c:v>
                </c:pt>
                <c:pt idx="31" formatCode="0%">
                  <c:v>0.06</c:v>
                </c:pt>
                <c:pt idx="32">
                  <c:v>7.8E-2</c:v>
                </c:pt>
                <c:pt idx="33">
                  <c:v>0.126</c:v>
                </c:pt>
                <c:pt idx="34">
                  <c:v>0.17899999999999999</c:v>
                </c:pt>
                <c:pt idx="35">
                  <c:v>0.29199999999999998</c:v>
                </c:pt>
                <c:pt idx="36">
                  <c:v>0.29799999999999999</c:v>
                </c:pt>
                <c:pt idx="37">
                  <c:v>0.29199999999999998</c:v>
                </c:pt>
                <c:pt idx="38">
                  <c:v>0.33900000000000002</c:v>
                </c:pt>
                <c:pt idx="39">
                  <c:v>0.41699999999999998</c:v>
                </c:pt>
                <c:pt idx="40">
                  <c:v>0.433</c:v>
                </c:pt>
                <c:pt idx="41">
                  <c:v>0.45500000000000002</c:v>
                </c:pt>
                <c:pt idx="42">
                  <c:v>0.496</c:v>
                </c:pt>
                <c:pt idx="43">
                  <c:v>0.53800000000000003</c:v>
                </c:pt>
                <c:pt idx="44">
                  <c:v>0.55300000000000005</c:v>
                </c:pt>
                <c:pt idx="45">
                  <c:v>0.55900000000000005</c:v>
                </c:pt>
                <c:pt idx="46">
                  <c:v>0.56200000000000006</c:v>
                </c:pt>
                <c:pt idx="47">
                  <c:v>0.48699999999999999</c:v>
                </c:pt>
                <c:pt idx="48">
                  <c:v>0.50900000000000001</c:v>
                </c:pt>
                <c:pt idx="49">
                  <c:v>0.51600000000000001</c:v>
                </c:pt>
                <c:pt idx="50" formatCode="0%">
                  <c:v>0.51</c:v>
                </c:pt>
                <c:pt idx="51">
                  <c:v>0.49299999999999999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48-4EEF-8203-2475F384D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761648"/>
        <c:axId val="454761976"/>
      </c:lineChart>
      <c:catAx>
        <c:axId val="454761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976"/>
        <c:crosses val="autoZero"/>
        <c:auto val="1"/>
        <c:lblAlgn val="ctr"/>
        <c:lblOffset val="100"/>
        <c:noMultiLvlLbl val="0"/>
      </c:catAx>
      <c:valAx>
        <c:axId val="4547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Outer Banks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'Outer Banks'!$F$3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'Outer Banks'!$F$4:$F$55</c:f>
              <c:numCache>
                <c:formatCode>0.00%</c:formatCode>
                <c:ptCount val="52"/>
                <c:pt idx="0">
                  <c:v>0.35399999999999998</c:v>
                </c:pt>
                <c:pt idx="1">
                  <c:v>0.36099999999999999</c:v>
                </c:pt>
                <c:pt idx="2">
                  <c:v>0.35299999999999998</c:v>
                </c:pt>
                <c:pt idx="3">
                  <c:v>0.34300000000000003</c:v>
                </c:pt>
                <c:pt idx="4">
                  <c:v>0.34300000000000003</c:v>
                </c:pt>
                <c:pt idx="5">
                  <c:v>0.33800000000000002</c:v>
                </c:pt>
                <c:pt idx="6">
                  <c:v>0.33200000000000002</c:v>
                </c:pt>
                <c:pt idx="7">
                  <c:v>0.318</c:v>
                </c:pt>
                <c:pt idx="8">
                  <c:v>0.32300000000000001</c:v>
                </c:pt>
                <c:pt idx="9">
                  <c:v>0.33200000000000002</c:v>
                </c:pt>
                <c:pt idx="10">
                  <c:v>0.32400000000000001</c:v>
                </c:pt>
                <c:pt idx="11">
                  <c:v>0.33200000000000002</c:v>
                </c:pt>
                <c:pt idx="12">
                  <c:v>0.33700000000000002</c:v>
                </c:pt>
                <c:pt idx="13">
                  <c:v>0.36099999999999999</c:v>
                </c:pt>
                <c:pt idx="14">
                  <c:v>0.40300000000000002</c:v>
                </c:pt>
                <c:pt idx="15">
                  <c:v>0.27900000000000003</c:v>
                </c:pt>
                <c:pt idx="16">
                  <c:v>0.30399999999999999</c:v>
                </c:pt>
                <c:pt idx="17">
                  <c:v>0.40699999999999997</c:v>
                </c:pt>
                <c:pt idx="18">
                  <c:v>0.42499999999999999</c:v>
                </c:pt>
                <c:pt idx="19">
                  <c:v>0.379</c:v>
                </c:pt>
                <c:pt idx="20">
                  <c:v>0.35199999999999998</c:v>
                </c:pt>
                <c:pt idx="21">
                  <c:v>0.30199999999999999</c:v>
                </c:pt>
                <c:pt idx="22">
                  <c:v>0.318</c:v>
                </c:pt>
                <c:pt idx="23" formatCode="0%">
                  <c:v>0.25</c:v>
                </c:pt>
                <c:pt idx="24">
                  <c:v>0.19500000000000001</c:v>
                </c:pt>
                <c:pt idx="25">
                  <c:v>0.186</c:v>
                </c:pt>
                <c:pt idx="26">
                  <c:v>0.112</c:v>
                </c:pt>
                <c:pt idx="27">
                  <c:v>0.17399999999999999</c:v>
                </c:pt>
                <c:pt idx="28">
                  <c:v>0.16600000000000001</c:v>
                </c:pt>
                <c:pt idx="29">
                  <c:v>0.13700000000000001</c:v>
                </c:pt>
                <c:pt idx="30">
                  <c:v>0.14899999999999999</c:v>
                </c:pt>
                <c:pt idx="31">
                  <c:v>0.125</c:v>
                </c:pt>
                <c:pt idx="32">
                  <c:v>0.121</c:v>
                </c:pt>
                <c:pt idx="33">
                  <c:v>0.17399999999999999</c:v>
                </c:pt>
                <c:pt idx="34">
                  <c:v>0.23699999999999999</c:v>
                </c:pt>
                <c:pt idx="35" formatCode="0%">
                  <c:v>0.35</c:v>
                </c:pt>
                <c:pt idx="36">
                  <c:v>0.42399999999999999</c:v>
                </c:pt>
                <c:pt idx="37" formatCode="0%">
                  <c:v>0.44</c:v>
                </c:pt>
                <c:pt idx="38">
                  <c:v>0.48899999999999999</c:v>
                </c:pt>
                <c:pt idx="39">
                  <c:v>0.51700000000000002</c:v>
                </c:pt>
                <c:pt idx="40" formatCode="0%">
                  <c:v>0.51</c:v>
                </c:pt>
                <c:pt idx="41">
                  <c:v>0.52200000000000002</c:v>
                </c:pt>
                <c:pt idx="42">
                  <c:v>0.56100000000000005</c:v>
                </c:pt>
                <c:pt idx="43">
                  <c:v>0.59199999999999997</c:v>
                </c:pt>
                <c:pt idx="44">
                  <c:v>0.57699999999999996</c:v>
                </c:pt>
                <c:pt idx="45">
                  <c:v>0.58299999999999996</c:v>
                </c:pt>
                <c:pt idx="46">
                  <c:v>0.58599999999999997</c:v>
                </c:pt>
                <c:pt idx="47">
                  <c:v>0.505</c:v>
                </c:pt>
                <c:pt idx="48">
                  <c:v>0.51300000000000001</c:v>
                </c:pt>
                <c:pt idx="49">
                  <c:v>0.51700000000000002</c:v>
                </c:pt>
                <c:pt idx="50">
                  <c:v>0.51400000000000001</c:v>
                </c:pt>
                <c:pt idx="51">
                  <c:v>0.495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40-4DC0-ABF3-0F70572EB1B3}"/>
            </c:ext>
          </c:extLst>
        </c:ser>
        <c:ser>
          <c:idx val="1"/>
          <c:order val="1"/>
          <c:tx>
            <c:strRef>
              <c:f>'Outer Banks'!$G$3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'Outer Banks'!$G$4:$G$55</c:f>
              <c:numCache>
                <c:formatCode>0.00%</c:formatCode>
                <c:ptCount val="52"/>
                <c:pt idx="0">
                  <c:v>0.249</c:v>
                </c:pt>
                <c:pt idx="1">
                  <c:v>0.255</c:v>
                </c:pt>
                <c:pt idx="2">
                  <c:v>0.22500000000000001</c:v>
                </c:pt>
                <c:pt idx="3">
                  <c:v>0.216</c:v>
                </c:pt>
                <c:pt idx="4">
                  <c:v>0.21299999999999999</c:v>
                </c:pt>
                <c:pt idx="5">
                  <c:v>0.214</c:v>
                </c:pt>
                <c:pt idx="6">
                  <c:v>0.20799999999999999</c:v>
                </c:pt>
                <c:pt idx="7">
                  <c:v>0.193</c:v>
                </c:pt>
                <c:pt idx="8" formatCode="0%">
                  <c:v>0.2</c:v>
                </c:pt>
                <c:pt idx="9">
                  <c:v>0.21299999999999999</c:v>
                </c:pt>
                <c:pt idx="10">
                  <c:v>0.20699999999999999</c:v>
                </c:pt>
                <c:pt idx="11">
                  <c:v>0.20200000000000001</c:v>
                </c:pt>
                <c:pt idx="12">
                  <c:v>0.22600000000000001</c:v>
                </c:pt>
                <c:pt idx="13">
                  <c:v>0.29699999999999999</c:v>
                </c:pt>
                <c:pt idx="14">
                  <c:v>0.32500000000000001</c:v>
                </c:pt>
                <c:pt idx="15">
                  <c:v>0.378</c:v>
                </c:pt>
                <c:pt idx="16">
                  <c:v>0.42599999999999999</c:v>
                </c:pt>
                <c:pt idx="17">
                  <c:v>0.441</c:v>
                </c:pt>
                <c:pt idx="18">
                  <c:v>0.48399999999999999</c:v>
                </c:pt>
                <c:pt idx="19">
                  <c:v>0.46200000000000002</c:v>
                </c:pt>
                <c:pt idx="20">
                  <c:v>0.28399999999999997</c:v>
                </c:pt>
                <c:pt idx="21">
                  <c:v>0.14899999999999999</c:v>
                </c:pt>
                <c:pt idx="22" formatCode="0%">
                  <c:v>0.17</c:v>
                </c:pt>
                <c:pt idx="23">
                  <c:v>0.11700000000000001</c:v>
                </c:pt>
                <c:pt idx="24">
                  <c:v>7.8E-2</c:v>
                </c:pt>
                <c:pt idx="25">
                  <c:v>4.9000000000000002E-2</c:v>
                </c:pt>
                <c:pt idx="26">
                  <c:v>6.9000000000000006E-2</c:v>
                </c:pt>
                <c:pt idx="27">
                  <c:v>4.0000000000000098E-2</c:v>
                </c:pt>
                <c:pt idx="28" formatCode="0%">
                  <c:v>0.03</c:v>
                </c:pt>
                <c:pt idx="29">
                  <c:v>3.2000000000000001E-2</c:v>
                </c:pt>
                <c:pt idx="30">
                  <c:v>2.9999999999999898E-2</c:v>
                </c:pt>
                <c:pt idx="31">
                  <c:v>3.40000000000001E-2</c:v>
                </c:pt>
                <c:pt idx="32">
                  <c:v>3.6999999999999998E-2</c:v>
                </c:pt>
                <c:pt idx="33">
                  <c:v>5.09999999999999E-2</c:v>
                </c:pt>
                <c:pt idx="34">
                  <c:v>8.1000000000000003E-2</c:v>
                </c:pt>
                <c:pt idx="35">
                  <c:v>0.17499999999999999</c:v>
                </c:pt>
                <c:pt idx="36">
                  <c:v>0.19400000000000001</c:v>
                </c:pt>
                <c:pt idx="37">
                  <c:v>0.215</c:v>
                </c:pt>
                <c:pt idx="38">
                  <c:v>0.26900000000000002</c:v>
                </c:pt>
                <c:pt idx="39">
                  <c:v>0.35099999999999998</c:v>
                </c:pt>
                <c:pt idx="40">
                  <c:v>0.36599999999999999</c:v>
                </c:pt>
                <c:pt idx="41">
                  <c:v>0.38700000000000001</c:v>
                </c:pt>
                <c:pt idx="42">
                  <c:v>0.438</c:v>
                </c:pt>
                <c:pt idx="43">
                  <c:v>0.47599999999999998</c:v>
                </c:pt>
                <c:pt idx="44">
                  <c:v>0.46500000000000002</c:v>
                </c:pt>
                <c:pt idx="45">
                  <c:v>0.46600000000000003</c:v>
                </c:pt>
                <c:pt idx="46">
                  <c:v>0.46500000000000002</c:v>
                </c:pt>
                <c:pt idx="47">
                  <c:v>0.38900000000000001</c:v>
                </c:pt>
                <c:pt idx="48">
                  <c:v>0.39400000000000002</c:v>
                </c:pt>
                <c:pt idx="49">
                  <c:v>0.38800000000000001</c:v>
                </c:pt>
                <c:pt idx="50">
                  <c:v>0.38200000000000001</c:v>
                </c:pt>
                <c:pt idx="51">
                  <c:v>0.36499999999999999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440-4DC0-ABF3-0F70572EB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761648"/>
        <c:axId val="454761976"/>
      </c:lineChart>
      <c:catAx>
        <c:axId val="454761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976"/>
        <c:crosses val="autoZero"/>
        <c:auto val="1"/>
        <c:lblAlgn val="ctr"/>
        <c:lblOffset val="100"/>
        <c:noMultiLvlLbl val="0"/>
      </c:catAx>
      <c:valAx>
        <c:axId val="4547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Western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'Western NC'!$F$3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'Western NC'!$F$4:$F$55</c:f>
              <c:numCache>
                <c:formatCode>0.00%</c:formatCode>
                <c:ptCount val="52"/>
                <c:pt idx="0">
                  <c:v>0.53900000000000003</c:v>
                </c:pt>
                <c:pt idx="1">
                  <c:v>0.72799999999999998</c:v>
                </c:pt>
                <c:pt idx="2">
                  <c:v>0.76700000000000002</c:v>
                </c:pt>
                <c:pt idx="3">
                  <c:v>0.70799999999999996</c:v>
                </c:pt>
                <c:pt idx="4">
                  <c:v>0.753</c:v>
                </c:pt>
                <c:pt idx="5">
                  <c:v>0.73399999999999999</c:v>
                </c:pt>
                <c:pt idx="6">
                  <c:v>0.74299999999999999</c:v>
                </c:pt>
                <c:pt idx="7">
                  <c:v>0.68899999999999995</c:v>
                </c:pt>
                <c:pt idx="8">
                  <c:v>0.70699999999999996</c:v>
                </c:pt>
                <c:pt idx="9">
                  <c:v>0.68500000000000005</c:v>
                </c:pt>
                <c:pt idx="10">
                  <c:v>0.65500000000000003</c:v>
                </c:pt>
                <c:pt idx="11">
                  <c:v>0.626</c:v>
                </c:pt>
                <c:pt idx="12">
                  <c:v>0.61699999999999999</c:v>
                </c:pt>
                <c:pt idx="13">
                  <c:v>0.63100000000000001</c:v>
                </c:pt>
                <c:pt idx="14">
                  <c:v>0.68200000000000005</c:v>
                </c:pt>
                <c:pt idx="15">
                  <c:v>0.59799999999999998</c:v>
                </c:pt>
                <c:pt idx="16">
                  <c:v>0.622</c:v>
                </c:pt>
                <c:pt idx="17">
                  <c:v>0.67500000000000004</c:v>
                </c:pt>
                <c:pt idx="18" formatCode="0%">
                  <c:v>0.67</c:v>
                </c:pt>
                <c:pt idx="19">
                  <c:v>0.67400000000000004</c:v>
                </c:pt>
                <c:pt idx="20">
                  <c:v>0.68600000000000005</c:v>
                </c:pt>
                <c:pt idx="21">
                  <c:v>0.59499999999999997</c:v>
                </c:pt>
                <c:pt idx="22">
                  <c:v>0.68100000000000005</c:v>
                </c:pt>
                <c:pt idx="23">
                  <c:v>0.56899999999999995</c:v>
                </c:pt>
                <c:pt idx="24">
                  <c:v>0.46800000000000003</c:v>
                </c:pt>
                <c:pt idx="25">
                  <c:v>0.42799999999999999</c:v>
                </c:pt>
                <c:pt idx="26">
                  <c:v>0.34399999999999997</c:v>
                </c:pt>
                <c:pt idx="27">
                  <c:v>0.38800000000000001</c:v>
                </c:pt>
                <c:pt idx="28">
                  <c:v>0.41599999999999998</c:v>
                </c:pt>
                <c:pt idx="29">
                  <c:v>0.38700000000000001</c:v>
                </c:pt>
                <c:pt idx="30">
                  <c:v>0.45600000000000002</c:v>
                </c:pt>
                <c:pt idx="31">
                  <c:v>0.53600000000000003</c:v>
                </c:pt>
                <c:pt idx="32">
                  <c:v>0.61899999999999999</c:v>
                </c:pt>
                <c:pt idx="33">
                  <c:v>0.71399999999999997</c:v>
                </c:pt>
                <c:pt idx="34">
                  <c:v>0.77100000000000002</c:v>
                </c:pt>
                <c:pt idx="35">
                  <c:v>0.76700000000000002</c:v>
                </c:pt>
                <c:pt idx="36">
                  <c:v>0.81899999999999995</c:v>
                </c:pt>
                <c:pt idx="37">
                  <c:v>0.83099999999999996</c:v>
                </c:pt>
                <c:pt idx="38">
                  <c:v>0.84399999999999997</c:v>
                </c:pt>
                <c:pt idx="39">
                  <c:v>0.84499999999999997</c:v>
                </c:pt>
                <c:pt idx="40">
                  <c:v>0.85299999999999998</c:v>
                </c:pt>
                <c:pt idx="41">
                  <c:v>0.82499999999999996</c:v>
                </c:pt>
                <c:pt idx="42">
                  <c:v>0.81499999999999995</c:v>
                </c:pt>
                <c:pt idx="43">
                  <c:v>0.79800000000000004</c:v>
                </c:pt>
                <c:pt idx="44">
                  <c:v>0.871</c:v>
                </c:pt>
                <c:pt idx="45">
                  <c:v>0.90500000000000003</c:v>
                </c:pt>
                <c:pt idx="46">
                  <c:v>0.94099999999999995</c:v>
                </c:pt>
                <c:pt idx="47">
                  <c:v>0.84499999999999997</c:v>
                </c:pt>
                <c:pt idx="48">
                  <c:v>0.90500000000000003</c:v>
                </c:pt>
                <c:pt idx="49">
                  <c:v>0.95599999999999996</c:v>
                </c:pt>
                <c:pt idx="50">
                  <c:v>0.95699999999999996</c:v>
                </c:pt>
                <c:pt idx="51" formatCode="0%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01-4907-AB55-32ECF6B3003C}"/>
            </c:ext>
          </c:extLst>
        </c:ser>
        <c:ser>
          <c:idx val="1"/>
          <c:order val="1"/>
          <c:tx>
            <c:strRef>
              <c:f>'Western NC'!$G$3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'Western NC'!$G$4:$G$55</c:f>
              <c:numCache>
                <c:formatCode>0.00%</c:formatCode>
                <c:ptCount val="52"/>
                <c:pt idx="0">
                  <c:v>0.46899999999999997</c:v>
                </c:pt>
                <c:pt idx="1">
                  <c:v>0.70799999999999996</c:v>
                </c:pt>
                <c:pt idx="2">
                  <c:v>0.78500000000000003</c:v>
                </c:pt>
                <c:pt idx="3">
                  <c:v>0.72399999999999998</c:v>
                </c:pt>
                <c:pt idx="4">
                  <c:v>0.78800000000000003</c:v>
                </c:pt>
                <c:pt idx="5">
                  <c:v>0.76500000000000001</c:v>
                </c:pt>
                <c:pt idx="6">
                  <c:v>0.78200000000000003</c:v>
                </c:pt>
                <c:pt idx="7">
                  <c:v>0.69299999999999995</c:v>
                </c:pt>
                <c:pt idx="8">
                  <c:v>0.75900000000000001</c:v>
                </c:pt>
                <c:pt idx="9">
                  <c:v>0.76100000000000001</c:v>
                </c:pt>
                <c:pt idx="10">
                  <c:v>0.69499999999999995</c:v>
                </c:pt>
                <c:pt idx="11">
                  <c:v>0.65300000000000002</c:v>
                </c:pt>
                <c:pt idx="12">
                  <c:v>0.63100000000000001</c:v>
                </c:pt>
                <c:pt idx="13">
                  <c:v>0.65500000000000003</c:v>
                </c:pt>
                <c:pt idx="14">
                  <c:v>0.63500000000000001</c:v>
                </c:pt>
                <c:pt idx="15">
                  <c:v>0.64700000000000002</c:v>
                </c:pt>
                <c:pt idx="16">
                  <c:v>0.67600000000000005</c:v>
                </c:pt>
                <c:pt idx="17" formatCode="0%">
                  <c:v>0.67</c:v>
                </c:pt>
                <c:pt idx="18">
                  <c:v>0.629</c:v>
                </c:pt>
                <c:pt idx="19">
                  <c:v>0.58599999999999997</c:v>
                </c:pt>
                <c:pt idx="20" formatCode="0%">
                  <c:v>0.59</c:v>
                </c:pt>
                <c:pt idx="21">
                  <c:v>0.47699999999999998</c:v>
                </c:pt>
                <c:pt idx="22">
                  <c:v>0.51200000000000001</c:v>
                </c:pt>
                <c:pt idx="23">
                  <c:v>0.45200000000000001</c:v>
                </c:pt>
                <c:pt idx="24">
                  <c:v>0.38400000000000001</c:v>
                </c:pt>
                <c:pt idx="25">
                  <c:v>0.34399999999999997</c:v>
                </c:pt>
                <c:pt idx="26">
                  <c:v>0.252</c:v>
                </c:pt>
                <c:pt idx="27">
                  <c:v>0.16700000000000001</c:v>
                </c:pt>
                <c:pt idx="28">
                  <c:v>0.193</c:v>
                </c:pt>
                <c:pt idx="29">
                  <c:v>0.17499999999999999</c:v>
                </c:pt>
                <c:pt idx="30">
                  <c:v>0.219</c:v>
                </c:pt>
                <c:pt idx="31">
                  <c:v>0.251</c:v>
                </c:pt>
                <c:pt idx="32">
                  <c:v>0.34799999999999998</c:v>
                </c:pt>
                <c:pt idx="33">
                  <c:v>0.41499999999999998</c:v>
                </c:pt>
                <c:pt idx="34">
                  <c:v>0.49299999999999999</c:v>
                </c:pt>
                <c:pt idx="35">
                  <c:v>0.58199999999999996</c:v>
                </c:pt>
                <c:pt idx="36">
                  <c:v>0.59599999999999997</c:v>
                </c:pt>
                <c:pt idx="37">
                  <c:v>0.66100000000000003</c:v>
                </c:pt>
                <c:pt idx="38">
                  <c:v>0.66900000000000004</c:v>
                </c:pt>
                <c:pt idx="39">
                  <c:v>0.72699999999999998</c:v>
                </c:pt>
                <c:pt idx="40">
                  <c:v>0.75900000000000001</c:v>
                </c:pt>
                <c:pt idx="41">
                  <c:v>0.73699999999999999</c:v>
                </c:pt>
                <c:pt idx="42">
                  <c:v>0.749</c:v>
                </c:pt>
                <c:pt idx="43">
                  <c:v>0.76100000000000001</c:v>
                </c:pt>
                <c:pt idx="44">
                  <c:v>0.82899999999999996</c:v>
                </c:pt>
                <c:pt idx="45">
                  <c:v>0.85499999999999998</c:v>
                </c:pt>
                <c:pt idx="46">
                  <c:v>0.874</c:v>
                </c:pt>
                <c:pt idx="47">
                  <c:v>0.77600000000000002</c:v>
                </c:pt>
                <c:pt idx="48">
                  <c:v>0.86299999999999999</c:v>
                </c:pt>
                <c:pt idx="49" formatCode="0%">
                  <c:v>0.92</c:v>
                </c:pt>
                <c:pt idx="50">
                  <c:v>0.91400000000000003</c:v>
                </c:pt>
                <c:pt idx="51">
                  <c:v>0.872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401-4907-AB55-32ECF6B30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761648"/>
        <c:axId val="454761976"/>
      </c:lineChart>
      <c:catAx>
        <c:axId val="454761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976"/>
        <c:crosses val="autoZero"/>
        <c:auto val="1"/>
        <c:lblAlgn val="ctr"/>
        <c:lblOffset val="100"/>
        <c:noMultiLvlLbl val="0"/>
      </c:catAx>
      <c:valAx>
        <c:axId val="4547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Southeastern NC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'Southeastern NC'!$F$3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NC'!$F$4:$F$55</c:f>
              <c:numCache>
                <c:formatCode>0.00%</c:formatCode>
                <c:ptCount val="52"/>
                <c:pt idx="0">
                  <c:v>0.48199999999999998</c:v>
                </c:pt>
                <c:pt idx="1">
                  <c:v>0.50700000000000001</c:v>
                </c:pt>
                <c:pt idx="2">
                  <c:v>0.504</c:v>
                </c:pt>
                <c:pt idx="3">
                  <c:v>0.49299999999999999</c:v>
                </c:pt>
                <c:pt idx="4">
                  <c:v>0.49199999999999999</c:v>
                </c:pt>
                <c:pt idx="5">
                  <c:v>0.48199999999999998</c:v>
                </c:pt>
                <c:pt idx="6">
                  <c:v>0.47399999999999998</c:v>
                </c:pt>
                <c:pt idx="7" formatCode="0%">
                  <c:v>0.46</c:v>
                </c:pt>
                <c:pt idx="8">
                  <c:v>0.45500000000000002</c:v>
                </c:pt>
                <c:pt idx="9">
                  <c:v>0.442</c:v>
                </c:pt>
                <c:pt idx="10">
                  <c:v>0.41299999999999998</c:v>
                </c:pt>
                <c:pt idx="11">
                  <c:v>0.41099999999999998</c:v>
                </c:pt>
                <c:pt idx="12">
                  <c:v>0.40200000000000002</c:v>
                </c:pt>
                <c:pt idx="13">
                  <c:v>0.437</c:v>
                </c:pt>
                <c:pt idx="14">
                  <c:v>0.46500000000000002</c:v>
                </c:pt>
                <c:pt idx="15">
                  <c:v>0.34799999999999998</c:v>
                </c:pt>
                <c:pt idx="16">
                  <c:v>0.33500000000000002</c:v>
                </c:pt>
                <c:pt idx="17">
                  <c:v>0.45300000000000001</c:v>
                </c:pt>
                <c:pt idx="18">
                  <c:v>0.45900000000000002</c:v>
                </c:pt>
                <c:pt idx="19">
                  <c:v>0.39700000000000002</c:v>
                </c:pt>
                <c:pt idx="20">
                  <c:v>0.36799999999999999</c:v>
                </c:pt>
                <c:pt idx="21">
                  <c:v>0.308</c:v>
                </c:pt>
                <c:pt idx="22">
                  <c:v>0.34200000000000003</c:v>
                </c:pt>
                <c:pt idx="23">
                  <c:v>0.29899999999999999</c:v>
                </c:pt>
                <c:pt idx="24">
                  <c:v>0.28100000000000003</c:v>
                </c:pt>
                <c:pt idx="25">
                  <c:v>0.24399999999999999</c:v>
                </c:pt>
                <c:pt idx="26">
                  <c:v>0.19600000000000001</c:v>
                </c:pt>
                <c:pt idx="27">
                  <c:v>0.22800000000000001</c:v>
                </c:pt>
                <c:pt idx="28">
                  <c:v>0.20599999999999999</c:v>
                </c:pt>
                <c:pt idx="29">
                  <c:v>0.19600000000000001</c:v>
                </c:pt>
                <c:pt idx="30">
                  <c:v>0.214</c:v>
                </c:pt>
                <c:pt idx="31">
                  <c:v>0.26400000000000001</c:v>
                </c:pt>
                <c:pt idx="32">
                  <c:v>0.27300000000000002</c:v>
                </c:pt>
                <c:pt idx="33">
                  <c:v>0.35199999999999998</c:v>
                </c:pt>
                <c:pt idx="34">
                  <c:v>0.48699999999999999</c:v>
                </c:pt>
                <c:pt idx="35">
                  <c:v>0.57399999999999995</c:v>
                </c:pt>
                <c:pt idx="36">
                  <c:v>0.53900000000000003</c:v>
                </c:pt>
                <c:pt idx="37">
                  <c:v>0.54300000000000004</c:v>
                </c:pt>
                <c:pt idx="38">
                  <c:v>0.59499999999999997</c:v>
                </c:pt>
                <c:pt idx="39">
                  <c:v>0.64700000000000002</c:v>
                </c:pt>
                <c:pt idx="40">
                  <c:v>0.64100000000000001</c:v>
                </c:pt>
                <c:pt idx="41">
                  <c:v>0.64600000000000002</c:v>
                </c:pt>
                <c:pt idx="42" formatCode="0%">
                  <c:v>0.69</c:v>
                </c:pt>
                <c:pt idx="43">
                  <c:v>0.74199999999999999</c:v>
                </c:pt>
                <c:pt idx="44">
                  <c:v>0.76100000000000001</c:v>
                </c:pt>
                <c:pt idx="45">
                  <c:v>0.77200000000000002</c:v>
                </c:pt>
                <c:pt idx="46">
                  <c:v>0.77400000000000002</c:v>
                </c:pt>
                <c:pt idx="47">
                  <c:v>0.71099999999999997</c:v>
                </c:pt>
                <c:pt idx="48">
                  <c:v>0.73899999999999999</c:v>
                </c:pt>
                <c:pt idx="49">
                  <c:v>0.75700000000000001</c:v>
                </c:pt>
                <c:pt idx="50">
                  <c:v>0.752</c:v>
                </c:pt>
                <c:pt idx="51">
                  <c:v>0.73699999999999999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92-4238-A6D6-7B2A506B8314}"/>
            </c:ext>
          </c:extLst>
        </c:ser>
        <c:ser>
          <c:idx val="1"/>
          <c:order val="1"/>
          <c:tx>
            <c:strRef>
              <c:f>'Southeastern NC'!$G$3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'Southeastern NC'!$G$4:$G$55</c:f>
              <c:numCache>
                <c:formatCode>0.00%</c:formatCode>
                <c:ptCount val="52"/>
                <c:pt idx="0">
                  <c:v>0.44900000000000001</c:v>
                </c:pt>
                <c:pt idx="1">
                  <c:v>0.503</c:v>
                </c:pt>
                <c:pt idx="2">
                  <c:v>0.50600000000000001</c:v>
                </c:pt>
                <c:pt idx="3">
                  <c:v>0.49099999999999999</c:v>
                </c:pt>
                <c:pt idx="4" formatCode="0%">
                  <c:v>0.49</c:v>
                </c:pt>
                <c:pt idx="5">
                  <c:v>0.48199999999999998</c:v>
                </c:pt>
                <c:pt idx="6">
                  <c:v>0.47299999999999998</c:v>
                </c:pt>
                <c:pt idx="7">
                  <c:v>0.44400000000000001</c:v>
                </c:pt>
                <c:pt idx="8">
                  <c:v>0.45100000000000001</c:v>
                </c:pt>
                <c:pt idx="9">
                  <c:v>0.44700000000000001</c:v>
                </c:pt>
                <c:pt idx="10">
                  <c:v>0.41199999999999998</c:v>
                </c:pt>
                <c:pt idx="11" formatCode="0%">
                  <c:v>0.39</c:v>
                </c:pt>
                <c:pt idx="12">
                  <c:v>0.39700000000000002</c:v>
                </c:pt>
                <c:pt idx="13">
                  <c:v>0.44600000000000001</c:v>
                </c:pt>
                <c:pt idx="14">
                  <c:v>0.48699999999999999</c:v>
                </c:pt>
                <c:pt idx="15">
                  <c:v>0.505</c:v>
                </c:pt>
                <c:pt idx="16">
                  <c:v>0.53700000000000003</c:v>
                </c:pt>
                <c:pt idx="17">
                  <c:v>0.56399999999999995</c:v>
                </c:pt>
                <c:pt idx="18">
                  <c:v>0.55100000000000005</c:v>
                </c:pt>
                <c:pt idx="19">
                  <c:v>0.41499999999999998</c:v>
                </c:pt>
                <c:pt idx="20">
                  <c:v>0.32700000000000001</c:v>
                </c:pt>
                <c:pt idx="21">
                  <c:v>0.17299999999999999</c:v>
                </c:pt>
                <c:pt idx="22">
                  <c:v>0.22500000000000001</c:v>
                </c:pt>
                <c:pt idx="23" formatCode="0%">
                  <c:v>0.17</c:v>
                </c:pt>
                <c:pt idx="24">
                  <c:v>0.128</c:v>
                </c:pt>
                <c:pt idx="25">
                  <c:v>7.5999999999999998E-2</c:v>
                </c:pt>
                <c:pt idx="26">
                  <c:v>6.9999999999999896E-2</c:v>
                </c:pt>
                <c:pt idx="27">
                  <c:v>6.6000000000000003E-2</c:v>
                </c:pt>
                <c:pt idx="28">
                  <c:v>5.9000000000000101E-2</c:v>
                </c:pt>
                <c:pt idx="29">
                  <c:v>5.3999999999999999E-2</c:v>
                </c:pt>
                <c:pt idx="30">
                  <c:v>6.4000000000000001E-2</c:v>
                </c:pt>
                <c:pt idx="31">
                  <c:v>8.1000000000000003E-2</c:v>
                </c:pt>
                <c:pt idx="32">
                  <c:v>0.112</c:v>
                </c:pt>
                <c:pt idx="33">
                  <c:v>0.20399999999999999</c:v>
                </c:pt>
                <c:pt idx="34">
                  <c:v>0.29599999999999999</c:v>
                </c:pt>
                <c:pt idx="35">
                  <c:v>0.438</c:v>
                </c:pt>
                <c:pt idx="36">
                  <c:v>0.42899999999999999</c:v>
                </c:pt>
                <c:pt idx="37">
                  <c:v>0.36899999999999999</c:v>
                </c:pt>
                <c:pt idx="38">
                  <c:v>0.40400000000000003</c:v>
                </c:pt>
                <c:pt idx="39" formatCode="0%">
                  <c:v>0.48</c:v>
                </c:pt>
                <c:pt idx="40">
                  <c:v>0.496</c:v>
                </c:pt>
                <c:pt idx="41">
                  <c:v>0.52300000000000002</c:v>
                </c:pt>
                <c:pt idx="42">
                  <c:v>0.55300000000000005</c:v>
                </c:pt>
                <c:pt idx="43">
                  <c:v>0.60299999999999998</c:v>
                </c:pt>
                <c:pt idx="44">
                  <c:v>0.65800000000000003</c:v>
                </c:pt>
                <c:pt idx="45">
                  <c:v>0.67100000000000004</c:v>
                </c:pt>
                <c:pt idx="46">
                  <c:v>0.68100000000000005</c:v>
                </c:pt>
                <c:pt idx="47">
                  <c:v>0.60899999999999999</c:v>
                </c:pt>
                <c:pt idx="48">
                  <c:v>0.65100000000000002</c:v>
                </c:pt>
                <c:pt idx="49">
                  <c:v>0.67400000000000004</c:v>
                </c:pt>
                <c:pt idx="50" formatCode="0%">
                  <c:v>0.67</c:v>
                </c:pt>
                <c:pt idx="51">
                  <c:v>0.65200000000000002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92-4238-A6D6-7B2A506B8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4761648"/>
        <c:axId val="454761976"/>
      </c:lineChart>
      <c:catAx>
        <c:axId val="454761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976"/>
        <c:crosses val="autoZero"/>
        <c:auto val="1"/>
        <c:lblAlgn val="ctr"/>
        <c:lblOffset val="100"/>
        <c:noMultiLvlLbl val="0"/>
      </c:catAx>
      <c:valAx>
        <c:axId val="4547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76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North Carolina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'NC Data'!$I$3</c:f>
              <c:strCache>
                <c:ptCount val="1"/>
                <c:pt idx="0">
                  <c:v>2019 YTD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'NC Data'!$I$4:$I$32</c:f>
              <c:numCache>
                <c:formatCode>General</c:formatCode>
                <c:ptCount val="29"/>
                <c:pt idx="0">
                  <c:v>31.02</c:v>
                </c:pt>
                <c:pt idx="1">
                  <c:v>45.79</c:v>
                </c:pt>
                <c:pt idx="2">
                  <c:v>42.78</c:v>
                </c:pt>
                <c:pt idx="3">
                  <c:v>41.46</c:v>
                </c:pt>
                <c:pt idx="4">
                  <c:v>41.12</c:v>
                </c:pt>
                <c:pt idx="5">
                  <c:v>39.020000000000003</c:v>
                </c:pt>
                <c:pt idx="6">
                  <c:v>38.75</c:v>
                </c:pt>
                <c:pt idx="7">
                  <c:v>41.61</c:v>
                </c:pt>
                <c:pt idx="8">
                  <c:v>40.159999999999997</c:v>
                </c:pt>
                <c:pt idx="9">
                  <c:v>38.99</c:v>
                </c:pt>
                <c:pt idx="10">
                  <c:v>35.72</c:v>
                </c:pt>
                <c:pt idx="11">
                  <c:v>33.01</c:v>
                </c:pt>
                <c:pt idx="12">
                  <c:v>30.04</c:v>
                </c:pt>
                <c:pt idx="13">
                  <c:v>29.71</c:v>
                </c:pt>
                <c:pt idx="14">
                  <c:v>27.43</c:v>
                </c:pt>
                <c:pt idx="15">
                  <c:v>24.86</c:v>
                </c:pt>
                <c:pt idx="16">
                  <c:v>24.38</c:v>
                </c:pt>
                <c:pt idx="17">
                  <c:v>25.97</c:v>
                </c:pt>
                <c:pt idx="18">
                  <c:v>25.03</c:v>
                </c:pt>
                <c:pt idx="19">
                  <c:v>25.43</c:v>
                </c:pt>
                <c:pt idx="20">
                  <c:v>25.07</c:v>
                </c:pt>
                <c:pt idx="21">
                  <c:v>25.28</c:v>
                </c:pt>
                <c:pt idx="22">
                  <c:v>23.96</c:v>
                </c:pt>
                <c:pt idx="23">
                  <c:v>22.76</c:v>
                </c:pt>
                <c:pt idx="24">
                  <c:v>24.78</c:v>
                </c:pt>
                <c:pt idx="25">
                  <c:v>25.03</c:v>
                </c:pt>
                <c:pt idx="26">
                  <c:v>20.28</c:v>
                </c:pt>
                <c:pt idx="27">
                  <c:v>18.88</c:v>
                </c:pt>
                <c:pt idx="28">
                  <c:v>19.48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69-4FE3-9800-0B575D0852E5}"/>
            </c:ext>
          </c:extLst>
        </c:ser>
        <c:ser>
          <c:idx val="1"/>
          <c:order val="1"/>
          <c:tx>
            <c:strRef>
              <c:f>'NC Data'!$J$3</c:f>
              <c:strCache>
                <c:ptCount val="1"/>
                <c:pt idx="0">
                  <c:v>2020 YTD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'NC Data'!$J$4:$J$32</c:f>
              <c:numCache>
                <c:formatCode>General</c:formatCode>
                <c:ptCount val="29"/>
                <c:pt idx="0">
                  <c:v>24.27</c:v>
                </c:pt>
                <c:pt idx="1">
                  <c:v>47.87</c:v>
                </c:pt>
                <c:pt idx="2">
                  <c:v>47.01</c:v>
                </c:pt>
                <c:pt idx="3">
                  <c:v>43.84</c:v>
                </c:pt>
                <c:pt idx="4">
                  <c:v>41.67</c:v>
                </c:pt>
                <c:pt idx="5">
                  <c:v>38.78</c:v>
                </c:pt>
                <c:pt idx="6">
                  <c:v>36.880000000000003</c:v>
                </c:pt>
                <c:pt idx="7">
                  <c:v>36.97</c:v>
                </c:pt>
                <c:pt idx="8">
                  <c:v>36.340000000000003</c:v>
                </c:pt>
                <c:pt idx="9">
                  <c:v>32.65</c:v>
                </c:pt>
                <c:pt idx="10">
                  <c:v>24.55</c:v>
                </c:pt>
                <c:pt idx="11">
                  <c:v>10.75</c:v>
                </c:pt>
                <c:pt idx="12">
                  <c:v>5.58</c:v>
                </c:pt>
                <c:pt idx="13">
                  <c:v>8.34</c:v>
                </c:pt>
                <c:pt idx="14">
                  <c:v>5.09</c:v>
                </c:pt>
                <c:pt idx="15">
                  <c:v>6.95</c:v>
                </c:pt>
                <c:pt idx="16">
                  <c:v>11.08</c:v>
                </c:pt>
                <c:pt idx="17">
                  <c:v>17.09</c:v>
                </c:pt>
                <c:pt idx="18">
                  <c:v>42.26</c:v>
                </c:pt>
                <c:pt idx="19">
                  <c:v>63.25</c:v>
                </c:pt>
                <c:pt idx="20">
                  <c:v>81</c:v>
                </c:pt>
                <c:pt idx="21">
                  <c:v>87.11</c:v>
                </c:pt>
                <c:pt idx="22">
                  <c:v>90.8</c:v>
                </c:pt>
                <c:pt idx="23">
                  <c:v>76.87</c:v>
                </c:pt>
                <c:pt idx="24">
                  <c:v>48.68</c:v>
                </c:pt>
                <c:pt idx="25">
                  <c:v>39.89</c:v>
                </c:pt>
                <c:pt idx="26">
                  <c:v>30.12</c:v>
                </c:pt>
                <c:pt idx="27">
                  <c:v>34.31</c:v>
                </c:pt>
                <c:pt idx="28">
                  <c:v>32.840000000000003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69-4FE3-9800-0B575D085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030296"/>
        <c:axId val="458031280"/>
      </c:lineChart>
      <c:catAx>
        <c:axId val="4580302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1280"/>
        <c:crosses val="autoZero"/>
        <c:auto val="1"/>
        <c:lblAlgn val="ctr"/>
        <c:lblOffset val="100"/>
        <c:noMultiLvlLbl val="0"/>
      </c:catAx>
      <c:valAx>
        <c:axId val="45803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803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30C71-473F-48D9-80E8-DC18B93EDE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7505F-3F09-462E-89A8-5B8EB5D8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870BE-F9B6-4EA6-970E-509FB2C14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051BC-0742-4D0C-80FE-601BE639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702BD-CC11-4DEC-9463-2E367698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B62B-8717-4E28-85B3-748F78CFE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AA01D-1C22-4FBC-88DB-8111B012D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B142B-7C82-4C41-9BED-EE653DB6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46975-496B-406D-BC4C-C3D89EB2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EFC52-84A7-43D4-BA77-7B65A82AB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1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B42A7-96B0-4A22-B64E-9E9F3CFE8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64847-5D1F-4C51-81C0-E85CCDD61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B3C65-CC36-4131-8954-3F3877153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D2E41-A931-4D58-AEB8-420D38CE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42C5-5D71-4D26-8AD7-C82CF5E0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7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F58A-96E4-4C17-AB9B-C2813D71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A5983-3581-4088-8D25-C0577720B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4842C-E60A-4A1F-BBB7-FEF37A8FE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31F38-44C9-431F-9737-C4021AAB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E679E-1DE2-4FE0-8FF2-FBF5FCFC6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B8CB-DEDE-4638-9C23-DB8B7D3D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ABCEA-B776-45EE-9227-864044FBC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4C45F-97D0-4075-8005-774D76C2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07B45-ED7B-4CB3-9A70-0CF201B1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CED79-9A65-41BC-ABAD-1F19A41B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9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23AC-66E9-4849-83EB-5EB77C6C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D6027-6DE7-4081-A4AD-CBD3DDD4E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8C45A-0BEC-48C6-8261-8E85966DD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40C71-ACA1-4D49-B81F-DE003F28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17E6F-2588-441F-ACD0-80A6ACC38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B6CD7-C0F1-4C11-B777-3FF943A8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8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DA405-46EB-4190-8C94-69B7D102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B6796-EE23-4F3D-98D1-9403AC5F0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D6636-45B0-47A6-BF0B-1934291EE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8BDEC-DA4E-4254-BCB1-946E853EBC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4D552-D00C-4B76-BBEC-3FCB7E89C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E46CE-3F56-4C00-9245-1308DAFEF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CF844-EA3F-432C-BBF5-C8ECC2F60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49621-19EC-4D98-B9D6-09E864ABD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46FE-0305-4C2B-9693-9DB1564D9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073160-546F-4134-BEAA-57227213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4565F-806E-4BA3-8BEE-2F76D1BB5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8A752-A174-495C-A539-7707DBAAA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1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2F2A39-8380-48CE-AA51-556E323A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F7D78-085C-420B-A6E3-17249240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F8A90-A753-4BAE-BBBC-4C573D7B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56DB-DE42-43E8-9F8D-BC06AA2FC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263A6-2113-4C1D-8572-3F2D5337A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84B97-A4B4-4EBA-9BBD-CCF623BFF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A9073-71B5-4F59-93AB-F1412B36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94E531-E53F-4C2E-89C7-C46A9E26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7B1-BD14-44C1-A5BB-CD99996E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6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1F6E5-9190-4059-A3A1-6E621316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42B839-B5F3-49ED-9597-F4AD144B1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0255D-69FA-48F0-BF0C-B9D8E6AE9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A2D39-AAC8-457F-87D5-6BC02AA68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3E504-3AE1-4724-AA30-F2B631A5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0D8D6-2710-4E5D-9C4E-CCF4F2BA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5B4A3-E1B6-4523-88B4-40164871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40E44-B589-4C4A-A280-9ADAEEC68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AAC2D-0189-4935-BFC0-1E5411662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48A5-EDA4-4727-B45B-1CB72C434F1F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E9C75-214E-471A-8A89-C6A9FC971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E3077-D354-484D-BDB9-63FAFF23D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96C8-E88E-4BFD-9136-C9C05636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2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C0F039E-A2CD-444A-A77D-2B5ED67340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3051867"/>
              </p:ext>
            </p:extLst>
          </p:nvPr>
        </p:nvGraphicFramePr>
        <p:xfrm>
          <a:off x="1371600" y="786886"/>
          <a:ext cx="454775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7EE5207-8823-4233-8A9B-673E105B86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280111"/>
              </p:ext>
            </p:extLst>
          </p:nvPr>
        </p:nvGraphicFramePr>
        <p:xfrm>
          <a:off x="1371600" y="3682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515B7D46-E48E-4ECB-82CF-68A39A1A85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965958"/>
              </p:ext>
            </p:extLst>
          </p:nvPr>
        </p:nvGraphicFramePr>
        <p:xfrm>
          <a:off x="6210300" y="3682486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B282DE8-4FE7-414A-9AEC-A9F2FBBDCCA3}"/>
              </a:ext>
            </a:extLst>
          </p:cNvPr>
          <p:cNvSpPr txBox="1"/>
          <p:nvPr/>
        </p:nvSpPr>
        <p:spPr>
          <a:xfrm>
            <a:off x="0" y="426888"/>
            <a:ext cx="121920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2020 Paid Occupancy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78BC4E1-1BB1-42EE-BCE4-872863C7B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031220"/>
              </p:ext>
            </p:extLst>
          </p:nvPr>
        </p:nvGraphicFramePr>
        <p:xfrm>
          <a:off x="6272648" y="796411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07F12450-41B2-4E09-B75D-0600712D93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53457"/>
            <a:ext cx="3124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8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2D2C5EB-905B-4372-AD63-62D92AAF36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799653"/>
              </p:ext>
            </p:extLst>
          </p:nvPr>
        </p:nvGraphicFramePr>
        <p:xfrm>
          <a:off x="1395846" y="939286"/>
          <a:ext cx="454775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ECEB863-0E48-4A3E-9C6F-1B53BF850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926692"/>
              </p:ext>
            </p:extLst>
          </p:nvPr>
        </p:nvGraphicFramePr>
        <p:xfrm>
          <a:off x="6248402" y="9392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EAC92B7-3322-459B-A6C7-96B18FD77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928177"/>
              </p:ext>
            </p:extLst>
          </p:nvPr>
        </p:nvGraphicFramePr>
        <p:xfrm>
          <a:off x="1409701" y="3682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38A6918-1FEA-4AB9-A28F-F8C03D16E0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808957"/>
              </p:ext>
            </p:extLst>
          </p:nvPr>
        </p:nvGraphicFramePr>
        <p:xfrm>
          <a:off x="6210299" y="3682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1B3D53E9-648A-4AB4-A502-9510A3CC77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53457"/>
            <a:ext cx="3124200" cy="4572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3744A74-78B5-411C-AC06-FAF138F5E6DD}"/>
              </a:ext>
            </a:extLst>
          </p:cNvPr>
          <p:cNvSpPr txBox="1"/>
          <p:nvPr/>
        </p:nvSpPr>
        <p:spPr>
          <a:xfrm>
            <a:off x="0" y="426888"/>
            <a:ext cx="121920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2020 Availability</a:t>
            </a:r>
          </a:p>
        </p:txBody>
      </p:sp>
    </p:spTree>
    <p:extLst>
      <p:ext uri="{BB962C8B-B14F-4D97-AF65-F5344CB8AC3E}">
        <p14:creationId xmlns:p14="http://schemas.microsoft.com/office/powerpoint/2010/main" val="19699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91E048B-8C3F-41E1-908D-66C5B6F8CE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701478"/>
              </p:ext>
            </p:extLst>
          </p:nvPr>
        </p:nvGraphicFramePr>
        <p:xfrm>
          <a:off x="1371600" y="939286"/>
          <a:ext cx="454775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B5FEBBA-3656-404C-B5C1-1088ABAD53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583861"/>
              </p:ext>
            </p:extLst>
          </p:nvPr>
        </p:nvGraphicFramePr>
        <p:xfrm>
          <a:off x="6272648" y="9392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9E1D386-1651-467C-92A7-44CBBE608E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912672"/>
              </p:ext>
            </p:extLst>
          </p:nvPr>
        </p:nvGraphicFramePr>
        <p:xfrm>
          <a:off x="1371600" y="36729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201C1E8-D5A6-4195-8625-D3849928BF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104938"/>
              </p:ext>
            </p:extLst>
          </p:nvPr>
        </p:nvGraphicFramePr>
        <p:xfrm>
          <a:off x="6296894" y="3682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6265E911-595F-451D-839A-FDEFC56A1A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53457"/>
            <a:ext cx="3124200" cy="4572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DEA05C-9E07-44E7-BBF0-51A23091ECAB}"/>
              </a:ext>
            </a:extLst>
          </p:cNvPr>
          <p:cNvSpPr txBox="1"/>
          <p:nvPr/>
        </p:nvSpPr>
        <p:spPr>
          <a:xfrm>
            <a:off x="0" y="426888"/>
            <a:ext cx="121920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Same Year Bookings per 100 Units</a:t>
            </a:r>
          </a:p>
        </p:txBody>
      </p:sp>
    </p:spTree>
    <p:extLst>
      <p:ext uri="{BB962C8B-B14F-4D97-AF65-F5344CB8AC3E}">
        <p14:creationId xmlns:p14="http://schemas.microsoft.com/office/powerpoint/2010/main" val="2413522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1256A27-9AF4-4BDE-BF57-1B0849DF76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697113"/>
              </p:ext>
            </p:extLst>
          </p:nvPr>
        </p:nvGraphicFramePr>
        <p:xfrm>
          <a:off x="1409700" y="948811"/>
          <a:ext cx="4547754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CDEBF5F-C747-4053-A202-BA8650738F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610644"/>
              </p:ext>
            </p:extLst>
          </p:nvPr>
        </p:nvGraphicFramePr>
        <p:xfrm>
          <a:off x="6234548" y="948810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CDD71BF-CE2A-4D24-B0CF-E4BB83AC31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65830"/>
              </p:ext>
            </p:extLst>
          </p:nvPr>
        </p:nvGraphicFramePr>
        <p:xfrm>
          <a:off x="1385452" y="3682486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5FF96717-247F-4944-AED5-3A03B40138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239778"/>
              </p:ext>
            </p:extLst>
          </p:nvPr>
        </p:nvGraphicFramePr>
        <p:xfrm>
          <a:off x="6234548" y="3682485"/>
          <a:ext cx="4572000" cy="2733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B7E68DA9-1236-4BD2-99BC-EA3B80A2F17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53457"/>
            <a:ext cx="3124200" cy="4572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B1608B7-98B7-4F2A-9288-4D52DADA080F}"/>
              </a:ext>
            </a:extLst>
          </p:cNvPr>
          <p:cNvSpPr txBox="1"/>
          <p:nvPr/>
        </p:nvSpPr>
        <p:spPr>
          <a:xfrm>
            <a:off x="0" y="426888"/>
            <a:ext cx="1219200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Advance Year Bookings per 100 units</a:t>
            </a:r>
          </a:p>
        </p:txBody>
      </p:sp>
    </p:spTree>
    <p:extLst>
      <p:ext uri="{BB962C8B-B14F-4D97-AF65-F5344CB8AC3E}">
        <p14:creationId xmlns:p14="http://schemas.microsoft.com/office/powerpoint/2010/main" val="3140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8d8add87-38b2-4a27-a122-ddaf3f19460b" xsi:nil="true"/>
    <MigrationWizId xmlns="8d8add87-38b2-4a27-a122-ddaf3f19460b" xsi:nil="true"/>
    <MigrationWizIdDocumentLibraryPermissions xmlns="8d8add87-38b2-4a27-a122-ddaf3f19460b" xsi:nil="true"/>
    <MigrationWizIdPermissionLevels xmlns="8d8add87-38b2-4a27-a122-ddaf3f19460b" xsi:nil="true"/>
    <MigrationWizIdPermissions xmlns="8d8add87-38b2-4a27-a122-ddaf3f19460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547BDA98F75E479C45B3C6483CAEDF" ma:contentTypeVersion="17" ma:contentTypeDescription="Create a new document." ma:contentTypeScope="" ma:versionID="4b29ed05a244d3ab05d60a6ee40321b9">
  <xsd:schema xmlns:xsd="http://www.w3.org/2001/XMLSchema" xmlns:xs="http://www.w3.org/2001/XMLSchema" xmlns:p="http://schemas.microsoft.com/office/2006/metadata/properties" xmlns:ns3="8d8add87-38b2-4a27-a122-ddaf3f19460b" xmlns:ns4="6f547cb5-681a-4fc3-97ed-54fefc4d1991" targetNamespace="http://schemas.microsoft.com/office/2006/metadata/properties" ma:root="true" ma:fieldsID="b57756535c80986a895a6f092f7984ad" ns3:_="" ns4:_="">
    <xsd:import namespace="8d8add87-38b2-4a27-a122-ddaf3f19460b"/>
    <xsd:import namespace="6f547cb5-681a-4fc3-97ed-54fefc4d1991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add87-38b2-4a27-a122-ddaf3f19460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47cb5-681a-4fc3-97ed-54fefc4d199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47E588-1403-45F3-9B94-5FF141F45DF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f547cb5-681a-4fc3-97ed-54fefc4d1991"/>
    <ds:schemaRef ds:uri="http://purl.org/dc/terms/"/>
    <ds:schemaRef ds:uri="8d8add87-38b2-4a27-a122-ddaf3f1946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171713-81AF-4B0E-8694-04E066DD33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CF7893-21A4-4215-9446-172521342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add87-38b2-4a27-a122-ddaf3f19460b"/>
    <ds:schemaRef ds:uri="6f547cb5-681a-4fc3-97ed-54fefc4d1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49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Woodward</dc:creator>
  <cp:lastModifiedBy>Scott Leggat</cp:lastModifiedBy>
  <cp:revision>2</cp:revision>
  <dcterms:created xsi:type="dcterms:W3CDTF">2020-07-21T13:54:11Z</dcterms:created>
  <dcterms:modified xsi:type="dcterms:W3CDTF">2020-07-22T12:26:53Z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0x0101005A547BDA98F75E479C45B3C6483CAEDF</vt:lpwstr>
  </property>
</Properties>
</file>